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317" r:id="rId3"/>
    <p:sldId id="318" r:id="rId4"/>
    <p:sldId id="319" r:id="rId5"/>
    <p:sldId id="320" r:id="rId6"/>
    <p:sldId id="321" r:id="rId7"/>
    <p:sldId id="325" r:id="rId8"/>
    <p:sldId id="327" r:id="rId9"/>
    <p:sldId id="328" r:id="rId10"/>
    <p:sldId id="329" r:id="rId11"/>
    <p:sldId id="330" r:id="rId12"/>
    <p:sldId id="322" r:id="rId13"/>
    <p:sldId id="323" r:id="rId14"/>
    <p:sldId id="331" r:id="rId15"/>
    <p:sldId id="337" r:id="rId16"/>
    <p:sldId id="338" r:id="rId17"/>
    <p:sldId id="339" r:id="rId18"/>
    <p:sldId id="340" r:id="rId19"/>
    <p:sldId id="341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672CA-F250-E740-A8DA-F54A4E008646}" v="8" dt="2022-11-15T20:53:07.560"/>
    <p1510:client id="{8160B6ED-3572-DA44-AFE1-A916A8E282F5}" v="3" dt="2022-11-15T16:35:03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1"/>
    <p:restoredTop sz="79051"/>
  </p:normalViewPr>
  <p:slideViewPr>
    <p:cSldViewPr snapToGrid="0" snapToObjects="1">
      <p:cViewPr varScale="1">
        <p:scale>
          <a:sx n="117" d="100"/>
          <a:sy n="117" d="100"/>
        </p:scale>
        <p:origin x="200" y="544"/>
      </p:cViewPr>
      <p:guideLst/>
    </p:cSldViewPr>
  </p:slideViewPr>
  <p:outlineViewPr>
    <p:cViewPr>
      <p:scale>
        <a:sx n="33" d="100"/>
        <a:sy n="33" d="100"/>
      </p:scale>
      <p:origin x="0" y="-50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406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Boyd" userId="3751059130_tp_box_2" providerId="OAuth2" clId="{EDFC899A-FA6E-9C4E-803B-2328ECC24521}"/>
    <pc:docChg chg="undo custSel addSld modSld">
      <pc:chgData name="Tony Boyd" userId="3751059130_tp_box_2" providerId="OAuth2" clId="{EDFC899A-FA6E-9C4E-803B-2328ECC24521}" dt="2022-09-30T19:35:26.345" v="329" actId="1076"/>
      <pc:docMkLst>
        <pc:docMk/>
      </pc:docMkLst>
      <pc:sldChg chg="addSp delSp modSp add mod setBg">
        <pc:chgData name="Tony Boyd" userId="3751059130_tp_box_2" providerId="OAuth2" clId="{EDFC899A-FA6E-9C4E-803B-2328ECC24521}" dt="2022-09-30T19:26:15.521" v="214" actId="255"/>
        <pc:sldMkLst>
          <pc:docMk/>
          <pc:sldMk cId="0" sldId="260"/>
        </pc:sldMkLst>
        <pc:spChg chg="mod">
          <ac:chgData name="Tony Boyd" userId="3751059130_tp_box_2" providerId="OAuth2" clId="{EDFC899A-FA6E-9C4E-803B-2328ECC24521}" dt="2022-09-30T18:54:28.088" v="39"/>
          <ac:spMkLst>
            <pc:docMk/>
            <pc:sldMk cId="0" sldId="260"/>
            <ac:spMk id="73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6:15.521" v="214" actId="255"/>
          <ac:spMkLst>
            <pc:docMk/>
            <pc:sldMk cId="0" sldId="260"/>
            <ac:spMk id="75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8:56:51.578" v="61" actId="478"/>
          <ac:spMkLst>
            <pc:docMk/>
            <pc:sldMk cId="0" sldId="260"/>
            <ac:spMk id="76" creationId="{00000000-0000-0000-0000-000000000000}"/>
          </ac:spMkLst>
        </pc:spChg>
        <pc:spChg chg="mod">
          <ac:chgData name="Tony Boyd" userId="3751059130_tp_box_2" providerId="OAuth2" clId="{EDFC899A-FA6E-9C4E-803B-2328ECC24521}" dt="2022-09-30T18:56:33.891" v="57" actId="21"/>
          <ac:spMkLst>
            <pc:docMk/>
            <pc:sldMk cId="0" sldId="260"/>
            <ac:spMk id="77" creationId="{00000000-0000-0000-0000-000000000000}"/>
          </ac:spMkLst>
        </pc:spChg>
        <pc:spChg chg="mod">
          <ac:chgData name="Tony Boyd" userId="3751059130_tp_box_2" providerId="OAuth2" clId="{EDFC899A-FA6E-9C4E-803B-2328ECC24521}" dt="2022-09-30T18:56:17.965" v="53" actId="21"/>
          <ac:spMkLst>
            <pc:docMk/>
            <pc:sldMk cId="0" sldId="260"/>
            <ac:spMk id="79" creationId="{00000000-0000-0000-0000-000000000000}"/>
          </ac:spMkLst>
        </pc:spChg>
        <pc:spChg chg="mod">
          <ac:chgData name="Tony Boyd" userId="3751059130_tp_box_2" providerId="OAuth2" clId="{EDFC899A-FA6E-9C4E-803B-2328ECC24521}" dt="2022-09-30T18:56:43.433" v="59" actId="21"/>
          <ac:spMkLst>
            <pc:docMk/>
            <pc:sldMk cId="0" sldId="260"/>
            <ac:spMk id="80" creationId="{00000000-0000-0000-0000-000000000000}"/>
          </ac:spMkLst>
        </pc:spChg>
        <pc:spChg chg="mod">
          <ac:chgData name="Tony Boyd" userId="3751059130_tp_box_2" providerId="OAuth2" clId="{EDFC899A-FA6E-9C4E-803B-2328ECC24521}" dt="2022-09-30T18:58:27.142" v="79" actId="1076"/>
          <ac:spMkLst>
            <pc:docMk/>
            <pc:sldMk cId="0" sldId="260"/>
            <ac:spMk id="81" creationId="{00000000-0000-0000-0000-000000000000}"/>
          </ac:spMkLst>
        </pc:spChg>
        <pc:grpChg chg="add del mod">
          <ac:chgData name="Tony Boyd" userId="3751059130_tp_box_2" providerId="OAuth2" clId="{EDFC899A-FA6E-9C4E-803B-2328ECC24521}" dt="2022-09-30T18:57:39.964" v="69" actId="478"/>
          <ac:grpSpMkLst>
            <pc:docMk/>
            <pc:sldMk cId="0" sldId="260"/>
            <ac:grpSpMk id="2" creationId="{FE3D91A1-F26C-5DF8-9679-F63646DD341C}"/>
          </ac:grpSpMkLst>
        </pc:grpChg>
        <pc:picChg chg="add mod">
          <ac:chgData name="Tony Boyd" userId="3751059130_tp_box_2" providerId="OAuth2" clId="{EDFC899A-FA6E-9C4E-803B-2328ECC24521}" dt="2022-09-30T19:17:08.642" v="82" actId="14100"/>
          <ac:picMkLst>
            <pc:docMk/>
            <pc:sldMk cId="0" sldId="260"/>
            <ac:picMk id="3" creationId="{9D4C5715-1707-1C67-3A89-72D55E44DCB6}"/>
          </ac:picMkLst>
        </pc:picChg>
        <pc:picChg chg="add mod">
          <ac:chgData name="Tony Boyd" userId="3751059130_tp_box_2" providerId="OAuth2" clId="{EDFC899A-FA6E-9C4E-803B-2328ECC24521}" dt="2022-09-30T19:17:27.371" v="85" actId="14100"/>
          <ac:picMkLst>
            <pc:docMk/>
            <pc:sldMk cId="0" sldId="260"/>
            <ac:picMk id="4" creationId="{C6E0E5A4-FC0A-58BE-CF49-3B7C4625615A}"/>
          </ac:picMkLst>
        </pc:picChg>
        <pc:picChg chg="del">
          <ac:chgData name="Tony Boyd" userId="3751059130_tp_box_2" providerId="OAuth2" clId="{EDFC899A-FA6E-9C4E-803B-2328ECC24521}" dt="2022-09-30T18:54:56.631" v="42" actId="478"/>
          <ac:picMkLst>
            <pc:docMk/>
            <pc:sldMk cId="0" sldId="260"/>
            <ac:picMk id="82" creationId="{00000000-0000-0000-0000-000000000000}"/>
          </ac:picMkLst>
        </pc:picChg>
        <pc:picChg chg="mod">
          <ac:chgData name="Tony Boyd" userId="3751059130_tp_box_2" providerId="OAuth2" clId="{EDFC899A-FA6E-9C4E-803B-2328ECC24521}" dt="2022-09-30T18:54:36.367" v="41" actId="14100"/>
          <ac:picMkLst>
            <pc:docMk/>
            <pc:sldMk cId="0" sldId="260"/>
            <ac:picMk id="83" creationId="{00000000-0000-0000-0000-000000000000}"/>
          </ac:picMkLst>
        </pc:picChg>
      </pc:sldChg>
      <pc:sldChg chg="addSp delSp modSp add mod setBg">
        <pc:chgData name="Tony Boyd" userId="3751059130_tp_box_2" providerId="OAuth2" clId="{EDFC899A-FA6E-9C4E-803B-2328ECC24521}" dt="2022-09-30T19:26:07.240" v="213" actId="255"/>
        <pc:sldMkLst>
          <pc:docMk/>
          <pc:sldMk cId="0" sldId="261"/>
        </pc:sldMkLst>
        <pc:spChg chg="add mod">
          <ac:chgData name="Tony Boyd" userId="3751059130_tp_box_2" providerId="OAuth2" clId="{EDFC899A-FA6E-9C4E-803B-2328ECC24521}" dt="2022-09-30T19:18:17.465" v="89"/>
          <ac:spMkLst>
            <pc:docMk/>
            <pc:sldMk cId="0" sldId="261"/>
            <ac:spMk id="2" creationId="{7041CE5B-B65F-DFDE-FB91-5675D36401DD}"/>
          </ac:spMkLst>
        </pc:spChg>
        <pc:spChg chg="del">
          <ac:chgData name="Tony Boyd" userId="3751059130_tp_box_2" providerId="OAuth2" clId="{EDFC899A-FA6E-9C4E-803B-2328ECC24521}" dt="2022-09-30T19:18:06.854" v="88" actId="478"/>
          <ac:spMkLst>
            <pc:docMk/>
            <pc:sldMk cId="0" sldId="261"/>
            <ac:spMk id="84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17:59.848" v="87" actId="21"/>
          <ac:spMkLst>
            <pc:docMk/>
            <pc:sldMk cId="0" sldId="261"/>
            <ac:spMk id="85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6:07.240" v="213" actId="255"/>
          <ac:spMkLst>
            <pc:docMk/>
            <pc:sldMk cId="0" sldId="261"/>
            <ac:spMk id="86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19:11.582" v="107" actId="478"/>
          <ac:spMkLst>
            <pc:docMk/>
            <pc:sldMk cId="0" sldId="261"/>
            <ac:spMk id="87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19:09.372" v="106" actId="478"/>
          <ac:spMkLst>
            <pc:docMk/>
            <pc:sldMk cId="0" sldId="261"/>
            <ac:spMk id="88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19:06.965" v="105" actId="478"/>
          <ac:spMkLst>
            <pc:docMk/>
            <pc:sldMk cId="0" sldId="261"/>
            <ac:spMk id="89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0:44.525" v="123" actId="1076"/>
          <ac:spMkLst>
            <pc:docMk/>
            <pc:sldMk cId="0" sldId="261"/>
            <ac:spMk id="90" creationId="{00000000-0000-0000-0000-000000000000}"/>
          </ac:spMkLst>
        </pc:spChg>
        <pc:picChg chg="add mod">
          <ac:chgData name="Tony Boyd" userId="3751059130_tp_box_2" providerId="OAuth2" clId="{EDFC899A-FA6E-9C4E-803B-2328ECC24521}" dt="2022-09-30T19:20:03.461" v="117" actId="14100"/>
          <ac:picMkLst>
            <pc:docMk/>
            <pc:sldMk cId="0" sldId="261"/>
            <ac:picMk id="3" creationId="{1433DF6F-6209-D708-0570-DDFF9E19D251}"/>
          </ac:picMkLst>
        </pc:picChg>
        <pc:picChg chg="add mod">
          <ac:chgData name="Tony Boyd" userId="3751059130_tp_box_2" providerId="OAuth2" clId="{EDFC899A-FA6E-9C4E-803B-2328ECC24521}" dt="2022-09-30T19:20:26.679" v="119" actId="1076"/>
          <ac:picMkLst>
            <pc:docMk/>
            <pc:sldMk cId="0" sldId="261"/>
            <ac:picMk id="4" creationId="{E57E37BC-0303-D82D-D702-FF97E13BE4CD}"/>
          </ac:picMkLst>
        </pc:picChg>
      </pc:sldChg>
      <pc:sldChg chg="addSp delSp modSp add mod setBg">
        <pc:chgData name="Tony Boyd" userId="3751059130_tp_box_2" providerId="OAuth2" clId="{EDFC899A-FA6E-9C4E-803B-2328ECC24521}" dt="2022-09-30T19:25:59.661" v="212" actId="255"/>
        <pc:sldMkLst>
          <pc:docMk/>
          <pc:sldMk cId="0" sldId="262"/>
        </pc:sldMkLst>
        <pc:spChg chg="add mod">
          <ac:chgData name="Tony Boyd" userId="3751059130_tp_box_2" providerId="OAuth2" clId="{EDFC899A-FA6E-9C4E-803B-2328ECC24521}" dt="2022-09-30T19:21:15.538" v="127"/>
          <ac:spMkLst>
            <pc:docMk/>
            <pc:sldMk cId="0" sldId="262"/>
            <ac:spMk id="2" creationId="{0D2568FD-2B20-6786-A52B-869738AD2273}"/>
          </ac:spMkLst>
        </pc:spChg>
        <pc:spChg chg="del">
          <ac:chgData name="Tony Boyd" userId="3751059130_tp_box_2" providerId="OAuth2" clId="{EDFC899A-FA6E-9C4E-803B-2328ECC24521}" dt="2022-09-30T19:21:06.511" v="126" actId="478"/>
          <ac:spMkLst>
            <pc:docMk/>
            <pc:sldMk cId="0" sldId="262"/>
            <ac:spMk id="92" creationId="{00000000-0000-0000-0000-000000000000}"/>
          </ac:spMkLst>
        </pc:spChg>
        <pc:spChg chg="del">
          <ac:chgData name="Tony Boyd" userId="3751059130_tp_box_2" providerId="OAuth2" clId="{EDFC899A-FA6E-9C4E-803B-2328ECC24521}" dt="2022-09-30T19:21:04.531" v="125" actId="478"/>
          <ac:spMkLst>
            <pc:docMk/>
            <pc:sldMk cId="0" sldId="262"/>
            <ac:spMk id="93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5:59.661" v="212" actId="255"/>
          <ac:spMkLst>
            <pc:docMk/>
            <pc:sldMk cId="0" sldId="262"/>
            <ac:spMk id="94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1:45.004" v="137" actId="478"/>
          <ac:spMkLst>
            <pc:docMk/>
            <pc:sldMk cId="0" sldId="262"/>
            <ac:spMk id="95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1:42.320" v="136" actId="478"/>
          <ac:spMkLst>
            <pc:docMk/>
            <pc:sldMk cId="0" sldId="262"/>
            <ac:spMk id="96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3:12.076" v="153" actId="1076"/>
          <ac:spMkLst>
            <pc:docMk/>
            <pc:sldMk cId="0" sldId="262"/>
            <ac:spMk id="97" creationId="{00000000-0000-0000-0000-000000000000}"/>
          </ac:spMkLst>
        </pc:spChg>
        <pc:picChg chg="add mod">
          <ac:chgData name="Tony Boyd" userId="3751059130_tp_box_2" providerId="OAuth2" clId="{EDFC899A-FA6E-9C4E-803B-2328ECC24521}" dt="2022-09-30T19:23:19.381" v="154" actId="14100"/>
          <ac:picMkLst>
            <pc:docMk/>
            <pc:sldMk cId="0" sldId="262"/>
            <ac:picMk id="3" creationId="{09D87CC1-DB0C-291B-7E4D-A80E76651D0D}"/>
          </ac:picMkLst>
        </pc:picChg>
        <pc:picChg chg="add mod">
          <ac:chgData name="Tony Boyd" userId="3751059130_tp_box_2" providerId="OAuth2" clId="{EDFC899A-FA6E-9C4E-803B-2328ECC24521}" dt="2022-09-30T19:22:49.090" v="148" actId="1076"/>
          <ac:picMkLst>
            <pc:docMk/>
            <pc:sldMk cId="0" sldId="262"/>
            <ac:picMk id="4" creationId="{43BEE865-7B1C-DE5F-21A0-D74C13A9C0B7}"/>
          </ac:picMkLst>
        </pc:picChg>
      </pc:sldChg>
      <pc:sldChg chg="addSp delSp modSp add mod setBg">
        <pc:chgData name="Tony Boyd" userId="3751059130_tp_box_2" providerId="OAuth2" clId="{EDFC899A-FA6E-9C4E-803B-2328ECC24521}" dt="2022-09-30T19:27:52.165" v="222" actId="1076"/>
        <pc:sldMkLst>
          <pc:docMk/>
          <pc:sldMk cId="0" sldId="263"/>
        </pc:sldMkLst>
        <pc:spChg chg="add mod">
          <ac:chgData name="Tony Boyd" userId="3751059130_tp_box_2" providerId="OAuth2" clId="{EDFC899A-FA6E-9C4E-803B-2328ECC24521}" dt="2022-09-30T19:23:56.585" v="158"/>
          <ac:spMkLst>
            <pc:docMk/>
            <pc:sldMk cId="0" sldId="263"/>
            <ac:spMk id="2" creationId="{5C9D96A0-7C8E-CCE3-53A4-082ADEE51ACD}"/>
          </ac:spMkLst>
        </pc:spChg>
        <pc:spChg chg="del">
          <ac:chgData name="Tony Boyd" userId="3751059130_tp_box_2" providerId="OAuth2" clId="{EDFC899A-FA6E-9C4E-803B-2328ECC24521}" dt="2022-09-30T19:23:46.583" v="157" actId="478"/>
          <ac:spMkLst>
            <pc:docMk/>
            <pc:sldMk cId="0" sldId="263"/>
            <ac:spMk id="98" creationId="{00000000-0000-0000-0000-000000000000}"/>
          </ac:spMkLst>
        </pc:spChg>
        <pc:spChg chg="del">
          <ac:chgData name="Tony Boyd" userId="3751059130_tp_box_2" providerId="OAuth2" clId="{EDFC899A-FA6E-9C4E-803B-2328ECC24521}" dt="2022-09-30T19:23:45.027" v="156" actId="478"/>
          <ac:spMkLst>
            <pc:docMk/>
            <pc:sldMk cId="0" sldId="263"/>
            <ac:spMk id="99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5:52.670" v="211" actId="255"/>
          <ac:spMkLst>
            <pc:docMk/>
            <pc:sldMk cId="0" sldId="263"/>
            <ac:spMk id="100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4:19.903" v="173" actId="21"/>
          <ac:spMkLst>
            <pc:docMk/>
            <pc:sldMk cId="0" sldId="263"/>
            <ac:spMk id="101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7:52.165" v="222" actId="1076"/>
          <ac:spMkLst>
            <pc:docMk/>
            <pc:sldMk cId="0" sldId="263"/>
            <ac:spMk id="102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5:18.125" v="203" actId="478"/>
          <ac:spMkLst>
            <pc:docMk/>
            <pc:sldMk cId="0" sldId="263"/>
            <ac:spMk id="103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5:15.623" v="201" actId="478"/>
          <ac:spMkLst>
            <pc:docMk/>
            <pc:sldMk cId="0" sldId="263"/>
            <ac:spMk id="104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5:13.707" v="200" actId="478"/>
          <ac:spMkLst>
            <pc:docMk/>
            <pc:sldMk cId="0" sldId="263"/>
            <ac:spMk id="105" creationId="{00000000-0000-0000-0000-000000000000}"/>
          </ac:spMkLst>
        </pc:spChg>
        <pc:picChg chg="add mod">
          <ac:chgData name="Tony Boyd" userId="3751059130_tp_box_2" providerId="OAuth2" clId="{EDFC899A-FA6E-9C4E-803B-2328ECC24521}" dt="2022-09-30T19:27:30.923" v="216" actId="1076"/>
          <ac:picMkLst>
            <pc:docMk/>
            <pc:sldMk cId="0" sldId="263"/>
            <ac:picMk id="3" creationId="{A91D40F6-B5E4-CA95-C5FB-101BD9D39FA5}"/>
          </ac:picMkLst>
        </pc:picChg>
      </pc:sldChg>
      <pc:sldChg chg="addSp delSp modSp add mod setBg">
        <pc:chgData name="Tony Boyd" userId="3751059130_tp_box_2" providerId="OAuth2" clId="{EDFC899A-FA6E-9C4E-803B-2328ECC24521}" dt="2022-09-30T19:31:04.254" v="258" actId="1076"/>
        <pc:sldMkLst>
          <pc:docMk/>
          <pc:sldMk cId="0" sldId="264"/>
        </pc:sldMkLst>
        <pc:spChg chg="add mod">
          <ac:chgData name="Tony Boyd" userId="3751059130_tp_box_2" providerId="OAuth2" clId="{EDFC899A-FA6E-9C4E-803B-2328ECC24521}" dt="2022-09-30T19:28:28.847" v="226"/>
          <ac:spMkLst>
            <pc:docMk/>
            <pc:sldMk cId="0" sldId="264"/>
            <ac:spMk id="2" creationId="{5CA71695-54F5-22A5-B067-70807C1887BA}"/>
          </ac:spMkLst>
        </pc:spChg>
        <pc:spChg chg="del">
          <ac:chgData name="Tony Boyd" userId="3751059130_tp_box_2" providerId="OAuth2" clId="{EDFC899A-FA6E-9C4E-803B-2328ECC24521}" dt="2022-09-30T19:28:17.463" v="225" actId="478"/>
          <ac:spMkLst>
            <pc:docMk/>
            <pc:sldMk cId="0" sldId="264"/>
            <ac:spMk id="106" creationId="{00000000-0000-0000-0000-000000000000}"/>
          </ac:spMkLst>
        </pc:spChg>
        <pc:spChg chg="del">
          <ac:chgData name="Tony Boyd" userId="3751059130_tp_box_2" providerId="OAuth2" clId="{EDFC899A-FA6E-9C4E-803B-2328ECC24521}" dt="2022-09-30T19:28:15.436" v="224" actId="478"/>
          <ac:spMkLst>
            <pc:docMk/>
            <pc:sldMk cId="0" sldId="264"/>
            <ac:spMk id="107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29:51.417" v="249" actId="1076"/>
          <ac:spMkLst>
            <pc:docMk/>
            <pc:sldMk cId="0" sldId="264"/>
            <ac:spMk id="108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9:09.570" v="238" actId="478"/>
          <ac:spMkLst>
            <pc:docMk/>
            <pc:sldMk cId="0" sldId="264"/>
            <ac:spMk id="109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9:11.096" v="239" actId="478"/>
          <ac:spMkLst>
            <pc:docMk/>
            <pc:sldMk cId="0" sldId="264"/>
            <ac:spMk id="110" creationId="{00000000-0000-0000-0000-000000000000}"/>
          </ac:spMkLst>
        </pc:spChg>
        <pc:spChg chg="del mod">
          <ac:chgData name="Tony Boyd" userId="3751059130_tp_box_2" providerId="OAuth2" clId="{EDFC899A-FA6E-9C4E-803B-2328ECC24521}" dt="2022-09-30T19:29:13.678" v="240" actId="478"/>
          <ac:spMkLst>
            <pc:docMk/>
            <pc:sldMk cId="0" sldId="264"/>
            <ac:spMk id="111" creationId="{00000000-0000-0000-0000-000000000000}"/>
          </ac:spMkLst>
        </pc:spChg>
        <pc:spChg chg="mod">
          <ac:chgData name="Tony Boyd" userId="3751059130_tp_box_2" providerId="OAuth2" clId="{EDFC899A-FA6E-9C4E-803B-2328ECC24521}" dt="2022-09-30T19:31:04.254" v="258" actId="1076"/>
          <ac:spMkLst>
            <pc:docMk/>
            <pc:sldMk cId="0" sldId="264"/>
            <ac:spMk id="112" creationId="{00000000-0000-0000-0000-000000000000}"/>
          </ac:spMkLst>
        </pc:spChg>
        <pc:picChg chg="add mod">
          <ac:chgData name="Tony Boyd" userId="3751059130_tp_box_2" providerId="OAuth2" clId="{EDFC899A-FA6E-9C4E-803B-2328ECC24521}" dt="2022-09-30T19:30:26.276" v="252" actId="14100"/>
          <ac:picMkLst>
            <pc:docMk/>
            <pc:sldMk cId="0" sldId="264"/>
            <ac:picMk id="3" creationId="{711A2D55-5C1D-6E02-94C4-CB27ADD1F137}"/>
          </ac:picMkLst>
        </pc:picChg>
        <pc:picChg chg="add mod">
          <ac:chgData name="Tony Boyd" userId="3751059130_tp_box_2" providerId="OAuth2" clId="{EDFC899A-FA6E-9C4E-803B-2328ECC24521}" dt="2022-09-30T19:30:44.188" v="254" actId="1076"/>
          <ac:picMkLst>
            <pc:docMk/>
            <pc:sldMk cId="0" sldId="264"/>
            <ac:picMk id="4" creationId="{065C23D5-985A-BAE1-4A4E-A3AB02DC2CBC}"/>
          </ac:picMkLst>
        </pc:picChg>
      </pc:sldChg>
      <pc:sldChg chg="modSp mod">
        <pc:chgData name="Tony Boyd" userId="3751059130_tp_box_2" providerId="OAuth2" clId="{EDFC899A-FA6E-9C4E-803B-2328ECC24521}" dt="2022-09-30T18:52:43.422" v="31" actId="14100"/>
        <pc:sldMkLst>
          <pc:docMk/>
          <pc:sldMk cId="3500565191" sldId="318"/>
        </pc:sldMkLst>
        <pc:spChg chg="mod">
          <ac:chgData name="Tony Boyd" userId="3751059130_tp_box_2" providerId="OAuth2" clId="{EDFC899A-FA6E-9C4E-803B-2328ECC24521}" dt="2022-09-30T18:52:43.422" v="31" actId="14100"/>
          <ac:spMkLst>
            <pc:docMk/>
            <pc:sldMk cId="3500565191" sldId="318"/>
            <ac:spMk id="3" creationId="{D6618805-EDFB-97C0-1195-6ADEE531B2C4}"/>
          </ac:spMkLst>
        </pc:spChg>
      </pc:sldChg>
      <pc:sldChg chg="addSp modSp mod">
        <pc:chgData name="Tony Boyd" userId="3751059130_tp_box_2" providerId="OAuth2" clId="{EDFC899A-FA6E-9C4E-803B-2328ECC24521}" dt="2022-09-30T19:35:26.345" v="329" actId="1076"/>
        <pc:sldMkLst>
          <pc:docMk/>
          <pc:sldMk cId="2271482657" sldId="324"/>
        </pc:sldMkLst>
        <pc:spChg chg="add mod">
          <ac:chgData name="Tony Boyd" userId="3751059130_tp_box_2" providerId="OAuth2" clId="{EDFC899A-FA6E-9C4E-803B-2328ECC24521}" dt="2022-09-30T19:32:10.957" v="263" actId="1076"/>
          <ac:spMkLst>
            <pc:docMk/>
            <pc:sldMk cId="2271482657" sldId="324"/>
            <ac:spMk id="5" creationId="{D52BEE9E-E316-F7CC-7929-EC8D0354C4EB}"/>
          </ac:spMkLst>
        </pc:spChg>
        <pc:spChg chg="add mod">
          <ac:chgData name="Tony Boyd" userId="3751059130_tp_box_2" providerId="OAuth2" clId="{EDFC899A-FA6E-9C4E-803B-2328ECC24521}" dt="2022-09-30T19:35:26.345" v="329" actId="1076"/>
          <ac:spMkLst>
            <pc:docMk/>
            <pc:sldMk cId="2271482657" sldId="324"/>
            <ac:spMk id="7" creationId="{93703067-5239-4121-8184-9CEF206B3440}"/>
          </ac:spMkLst>
        </pc:spChg>
        <pc:picChg chg="mod">
          <ac:chgData name="Tony Boyd" userId="3751059130_tp_box_2" providerId="OAuth2" clId="{EDFC899A-FA6E-9C4E-803B-2328ECC24521}" dt="2022-09-30T19:32:18.734" v="266" actId="1076"/>
          <ac:picMkLst>
            <pc:docMk/>
            <pc:sldMk cId="2271482657" sldId="324"/>
            <ac:picMk id="3" creationId="{B4D45E6F-76D1-7D9C-BC3D-EE21A224A09C}"/>
          </ac:picMkLst>
        </pc:picChg>
      </pc:sldChg>
    </pc:docChg>
  </pc:docChgLst>
  <pc:docChgLst>
    <pc:chgData name="Tony Boyd" userId="3751059130_tp_box_2" providerId="OAuth2" clId="{218672CA-F250-E740-A8DA-F54A4E008646}"/>
    <pc:docChg chg="custSel addSld modSld">
      <pc:chgData name="Tony Boyd" userId="3751059130_tp_box_2" providerId="OAuth2" clId="{218672CA-F250-E740-A8DA-F54A4E008646}" dt="2022-11-15T20:54:07.934" v="744" actId="1076"/>
      <pc:docMkLst>
        <pc:docMk/>
      </pc:docMkLst>
      <pc:sldChg chg="modSp mod">
        <pc:chgData name="Tony Boyd" userId="3751059130_tp_box_2" providerId="OAuth2" clId="{218672CA-F250-E740-A8DA-F54A4E008646}" dt="2022-11-15T20:21:46.405" v="36" actId="20577"/>
        <pc:sldMkLst>
          <pc:docMk/>
          <pc:sldMk cId="3133856496" sldId="323"/>
        </pc:sldMkLst>
        <pc:spChg chg="mod">
          <ac:chgData name="Tony Boyd" userId="3751059130_tp_box_2" providerId="OAuth2" clId="{218672CA-F250-E740-A8DA-F54A4E008646}" dt="2022-11-15T20:21:46.405" v="36" actId="20577"/>
          <ac:spMkLst>
            <pc:docMk/>
            <pc:sldMk cId="3133856496" sldId="323"/>
            <ac:spMk id="3" creationId="{3017BC3D-9E3C-6846-7203-AFFA6522819C}"/>
          </ac:spMkLst>
        </pc:spChg>
      </pc:sldChg>
      <pc:sldChg chg="addSp delSp modSp new mod">
        <pc:chgData name="Tony Boyd" userId="3751059130_tp_box_2" providerId="OAuth2" clId="{218672CA-F250-E740-A8DA-F54A4E008646}" dt="2022-11-15T20:35:05.872" v="503" actId="12"/>
        <pc:sldMkLst>
          <pc:docMk/>
          <pc:sldMk cId="2656308643" sldId="332"/>
        </pc:sldMkLst>
        <pc:spChg chg="del">
          <ac:chgData name="Tony Boyd" userId="3751059130_tp_box_2" providerId="OAuth2" clId="{218672CA-F250-E740-A8DA-F54A4E008646}" dt="2022-11-15T20:20:50.600" v="1"/>
          <ac:spMkLst>
            <pc:docMk/>
            <pc:sldMk cId="2656308643" sldId="332"/>
            <ac:spMk id="2" creationId="{EDD57B20-C890-FDBE-3644-20230BD43A49}"/>
          </ac:spMkLst>
        </pc:spChg>
        <pc:spChg chg="mod">
          <ac:chgData name="Tony Boyd" userId="3751059130_tp_box_2" providerId="OAuth2" clId="{218672CA-F250-E740-A8DA-F54A4E008646}" dt="2022-11-15T20:35:05.872" v="503" actId="12"/>
          <ac:spMkLst>
            <pc:docMk/>
            <pc:sldMk cId="2656308643" sldId="332"/>
            <ac:spMk id="3" creationId="{66688394-34B1-F7AB-6208-E46887630B12}"/>
          </ac:spMkLst>
        </pc:spChg>
        <pc:spChg chg="del">
          <ac:chgData name="Tony Boyd" userId="3751059130_tp_box_2" providerId="OAuth2" clId="{218672CA-F250-E740-A8DA-F54A4E008646}" dt="2022-11-15T20:21:06.849" v="22" actId="478"/>
          <ac:spMkLst>
            <pc:docMk/>
            <pc:sldMk cId="2656308643" sldId="332"/>
            <ac:spMk id="4" creationId="{AE280988-2EDD-5031-220A-784A844BE8E7}"/>
          </ac:spMkLst>
        </pc:spChg>
        <pc:spChg chg="add mod">
          <ac:chgData name="Tony Boyd" userId="3751059130_tp_box_2" providerId="OAuth2" clId="{218672CA-F250-E740-A8DA-F54A4E008646}" dt="2022-11-15T20:21:02.510" v="21" actId="14100"/>
          <ac:spMkLst>
            <pc:docMk/>
            <pc:sldMk cId="2656308643" sldId="332"/>
            <ac:spMk id="5" creationId="{3DE378A6-0500-86A1-BE66-35AE56602787}"/>
          </ac:spMkLst>
        </pc:spChg>
        <pc:picChg chg="add mod">
          <ac:chgData name="Tony Boyd" userId="3751059130_tp_box_2" providerId="OAuth2" clId="{218672CA-F250-E740-A8DA-F54A4E008646}" dt="2022-11-15T20:33:17.525" v="337" actId="14100"/>
          <ac:picMkLst>
            <pc:docMk/>
            <pc:sldMk cId="2656308643" sldId="332"/>
            <ac:picMk id="6" creationId="{A9C4FBAF-6EA1-3D54-B088-3BBCDA23C304}"/>
          </ac:picMkLst>
        </pc:picChg>
      </pc:sldChg>
      <pc:sldChg chg="addSp delSp modSp new mod">
        <pc:chgData name="Tony Boyd" userId="3751059130_tp_box_2" providerId="OAuth2" clId="{218672CA-F250-E740-A8DA-F54A4E008646}" dt="2022-11-15T20:36:56.601" v="566" actId="14100"/>
        <pc:sldMkLst>
          <pc:docMk/>
          <pc:sldMk cId="3863975439" sldId="333"/>
        </pc:sldMkLst>
        <pc:spChg chg="mod">
          <ac:chgData name="Tony Boyd" userId="3751059130_tp_box_2" providerId="OAuth2" clId="{218672CA-F250-E740-A8DA-F54A4E008646}" dt="2022-11-15T20:21:37.017" v="35" actId="20577"/>
          <ac:spMkLst>
            <pc:docMk/>
            <pc:sldMk cId="3863975439" sldId="333"/>
            <ac:spMk id="2" creationId="{B3A564BB-A32A-8C87-6A0A-3A22B33A6932}"/>
          </ac:spMkLst>
        </pc:spChg>
        <pc:spChg chg="mod">
          <ac:chgData name="Tony Boyd" userId="3751059130_tp_box_2" providerId="OAuth2" clId="{218672CA-F250-E740-A8DA-F54A4E008646}" dt="2022-11-15T20:36:47.606" v="564" actId="27636"/>
          <ac:spMkLst>
            <pc:docMk/>
            <pc:sldMk cId="3863975439" sldId="333"/>
            <ac:spMk id="3" creationId="{B3840DE6-B286-BF0C-52A3-02FA87E08017}"/>
          </ac:spMkLst>
        </pc:spChg>
        <pc:spChg chg="del">
          <ac:chgData name="Tony Boyd" userId="3751059130_tp_box_2" providerId="OAuth2" clId="{218672CA-F250-E740-A8DA-F54A4E008646}" dt="2022-11-15T20:36:06.804" v="504" actId="478"/>
          <ac:spMkLst>
            <pc:docMk/>
            <pc:sldMk cId="3863975439" sldId="333"/>
            <ac:spMk id="4" creationId="{2DD6A149-21F2-9E1A-3EA0-3DD24F4B0B16}"/>
          </ac:spMkLst>
        </pc:spChg>
        <pc:picChg chg="add mod">
          <ac:chgData name="Tony Boyd" userId="3751059130_tp_box_2" providerId="OAuth2" clId="{218672CA-F250-E740-A8DA-F54A4E008646}" dt="2022-11-15T20:36:56.601" v="566" actId="14100"/>
          <ac:picMkLst>
            <pc:docMk/>
            <pc:sldMk cId="3863975439" sldId="333"/>
            <ac:picMk id="5" creationId="{91E0F371-74F4-629E-309A-16595EC0A1DD}"/>
          </ac:picMkLst>
        </pc:picChg>
      </pc:sldChg>
      <pc:sldChg chg="addSp delSp modSp new mod">
        <pc:chgData name="Tony Boyd" userId="3751059130_tp_box_2" providerId="OAuth2" clId="{218672CA-F250-E740-A8DA-F54A4E008646}" dt="2022-11-15T20:31:54.226" v="334" actId="12"/>
        <pc:sldMkLst>
          <pc:docMk/>
          <pc:sldMk cId="3679806979" sldId="334"/>
        </pc:sldMkLst>
        <pc:spChg chg="mod">
          <ac:chgData name="Tony Boyd" userId="3751059130_tp_box_2" providerId="OAuth2" clId="{218672CA-F250-E740-A8DA-F54A4E008646}" dt="2022-11-15T20:22:10.474" v="55" actId="20577"/>
          <ac:spMkLst>
            <pc:docMk/>
            <pc:sldMk cId="3679806979" sldId="334"/>
            <ac:spMk id="2" creationId="{427A9347-D354-8C20-E238-2BF03211FA1D}"/>
          </ac:spMkLst>
        </pc:spChg>
        <pc:spChg chg="mod">
          <ac:chgData name="Tony Boyd" userId="3751059130_tp_box_2" providerId="OAuth2" clId="{218672CA-F250-E740-A8DA-F54A4E008646}" dt="2022-11-15T20:31:54.226" v="334" actId="12"/>
          <ac:spMkLst>
            <pc:docMk/>
            <pc:sldMk cId="3679806979" sldId="334"/>
            <ac:spMk id="3" creationId="{3E21237A-90F6-39E5-0F7D-C0D2BBCA6282}"/>
          </ac:spMkLst>
        </pc:spChg>
        <pc:spChg chg="del">
          <ac:chgData name="Tony Boyd" userId="3751059130_tp_box_2" providerId="OAuth2" clId="{218672CA-F250-E740-A8DA-F54A4E008646}" dt="2022-11-15T20:22:14.783" v="56" actId="478"/>
          <ac:spMkLst>
            <pc:docMk/>
            <pc:sldMk cId="3679806979" sldId="334"/>
            <ac:spMk id="4" creationId="{9B2728AD-F940-A01B-5E5B-1D5505FB55AC}"/>
          </ac:spMkLst>
        </pc:spChg>
        <pc:picChg chg="add mod">
          <ac:chgData name="Tony Boyd" userId="3751059130_tp_box_2" providerId="OAuth2" clId="{218672CA-F250-E740-A8DA-F54A4E008646}" dt="2022-11-15T20:28:30.121" v="88" actId="14100"/>
          <ac:picMkLst>
            <pc:docMk/>
            <pc:sldMk cId="3679806979" sldId="334"/>
            <ac:picMk id="5" creationId="{5BDFB073-4FA9-2BB3-91DC-E4DD9B178D70}"/>
          </ac:picMkLst>
        </pc:picChg>
      </pc:sldChg>
      <pc:sldChg chg="addSp delSp modSp new mod">
        <pc:chgData name="Tony Boyd" userId="3751059130_tp_box_2" providerId="OAuth2" clId="{218672CA-F250-E740-A8DA-F54A4E008646}" dt="2022-11-15T20:51:18.498" v="647" actId="14100"/>
        <pc:sldMkLst>
          <pc:docMk/>
          <pc:sldMk cId="253317686" sldId="335"/>
        </pc:sldMkLst>
        <pc:spChg chg="mod">
          <ac:chgData name="Tony Boyd" userId="3751059130_tp_box_2" providerId="OAuth2" clId="{218672CA-F250-E740-A8DA-F54A4E008646}" dt="2022-11-15T20:22:37.214" v="75" actId="20577"/>
          <ac:spMkLst>
            <pc:docMk/>
            <pc:sldMk cId="253317686" sldId="335"/>
            <ac:spMk id="2" creationId="{A59BBCF3-C308-2611-411E-D737FA781CCB}"/>
          </ac:spMkLst>
        </pc:spChg>
        <pc:spChg chg="mod">
          <ac:chgData name="Tony Boyd" userId="3751059130_tp_box_2" providerId="OAuth2" clId="{218672CA-F250-E740-A8DA-F54A4E008646}" dt="2022-11-15T20:51:14.485" v="646" actId="1076"/>
          <ac:spMkLst>
            <pc:docMk/>
            <pc:sldMk cId="253317686" sldId="335"/>
            <ac:spMk id="3" creationId="{FB05CB69-4BD8-82FA-8966-BE76652B02C8}"/>
          </ac:spMkLst>
        </pc:spChg>
        <pc:spChg chg="del">
          <ac:chgData name="Tony Boyd" userId="3751059130_tp_box_2" providerId="OAuth2" clId="{218672CA-F250-E740-A8DA-F54A4E008646}" dt="2022-11-15T20:22:40.450" v="76" actId="478"/>
          <ac:spMkLst>
            <pc:docMk/>
            <pc:sldMk cId="253317686" sldId="335"/>
            <ac:spMk id="4" creationId="{E2877617-A9A0-9D52-47AD-2EF57C64DAA8}"/>
          </ac:spMkLst>
        </pc:spChg>
        <pc:picChg chg="add mod">
          <ac:chgData name="Tony Boyd" userId="3751059130_tp_box_2" providerId="OAuth2" clId="{218672CA-F250-E740-A8DA-F54A4E008646}" dt="2022-11-15T20:51:18.498" v="647" actId="14100"/>
          <ac:picMkLst>
            <pc:docMk/>
            <pc:sldMk cId="253317686" sldId="335"/>
            <ac:picMk id="5" creationId="{FD867DE0-5A9F-2FC5-FA93-B6F76911CD6E}"/>
          </ac:picMkLst>
        </pc:picChg>
      </pc:sldChg>
      <pc:sldChg chg="addSp delSp modSp new mod">
        <pc:chgData name="Tony Boyd" userId="3751059130_tp_box_2" providerId="OAuth2" clId="{218672CA-F250-E740-A8DA-F54A4E008646}" dt="2022-11-15T20:54:07.934" v="744" actId="1076"/>
        <pc:sldMkLst>
          <pc:docMk/>
          <pc:sldMk cId="2402788362" sldId="336"/>
        </pc:sldMkLst>
        <pc:spChg chg="mod">
          <ac:chgData name="Tony Boyd" userId="3751059130_tp_box_2" providerId="OAuth2" clId="{218672CA-F250-E740-A8DA-F54A4E008646}" dt="2022-11-15T20:22:57.087" v="84" actId="20577"/>
          <ac:spMkLst>
            <pc:docMk/>
            <pc:sldMk cId="2402788362" sldId="336"/>
            <ac:spMk id="2" creationId="{9EC4513E-6664-D07D-33FB-C69A50258EF4}"/>
          </ac:spMkLst>
        </pc:spChg>
        <pc:spChg chg="mod">
          <ac:chgData name="Tony Boyd" userId="3751059130_tp_box_2" providerId="OAuth2" clId="{218672CA-F250-E740-A8DA-F54A4E008646}" dt="2022-11-15T20:53:49.797" v="739" actId="14100"/>
          <ac:spMkLst>
            <pc:docMk/>
            <pc:sldMk cId="2402788362" sldId="336"/>
            <ac:spMk id="3" creationId="{665B89D0-EE8C-8DBA-1F52-23388934CDBF}"/>
          </ac:spMkLst>
        </pc:spChg>
        <pc:spChg chg="del">
          <ac:chgData name="Tony Boyd" userId="3751059130_tp_box_2" providerId="OAuth2" clId="{218672CA-F250-E740-A8DA-F54A4E008646}" dt="2022-11-15T20:23:00.806" v="85" actId="478"/>
          <ac:spMkLst>
            <pc:docMk/>
            <pc:sldMk cId="2402788362" sldId="336"/>
            <ac:spMk id="4" creationId="{F1ABC8A9-51ED-28A4-A74E-E163074FA2AE}"/>
          </ac:spMkLst>
        </pc:spChg>
        <pc:picChg chg="add mod">
          <ac:chgData name="Tony Boyd" userId="3751059130_tp_box_2" providerId="OAuth2" clId="{218672CA-F250-E740-A8DA-F54A4E008646}" dt="2022-11-15T20:54:04.204" v="743" actId="14100"/>
          <ac:picMkLst>
            <pc:docMk/>
            <pc:sldMk cId="2402788362" sldId="336"/>
            <ac:picMk id="5" creationId="{B7F28256-3647-B7C8-E328-9A6BC5A23B94}"/>
          </ac:picMkLst>
        </pc:picChg>
        <pc:picChg chg="add mod">
          <ac:chgData name="Tony Boyd" userId="3751059130_tp_box_2" providerId="OAuth2" clId="{218672CA-F250-E740-A8DA-F54A4E008646}" dt="2022-11-15T20:54:07.934" v="744" actId="1076"/>
          <ac:picMkLst>
            <pc:docMk/>
            <pc:sldMk cId="2402788362" sldId="336"/>
            <ac:picMk id="6" creationId="{1D452028-A9FE-EA3D-5369-D46B8942F15D}"/>
          </ac:picMkLst>
        </pc:picChg>
        <pc:picChg chg="add mod">
          <ac:chgData name="Tony Boyd" userId="3751059130_tp_box_2" providerId="OAuth2" clId="{218672CA-F250-E740-A8DA-F54A4E008646}" dt="2022-11-15T20:53:57.301" v="741" actId="1076"/>
          <ac:picMkLst>
            <pc:docMk/>
            <pc:sldMk cId="2402788362" sldId="336"/>
            <ac:picMk id="7" creationId="{08A4DBF2-A2E1-2928-C049-6E5498CF0FBA}"/>
          </ac:picMkLst>
        </pc:picChg>
      </pc:sldChg>
    </pc:docChg>
  </pc:docChgLst>
  <pc:docChgLst>
    <pc:chgData name="Jamie Yaeger" userId="3751045445_tp_box_2" providerId="OAuth2" clId="{4F00D0EC-9DB6-F34A-B097-5913C36D9158}"/>
    <pc:docChg chg="undo custSel addSld delSld modSld sldOrd">
      <pc:chgData name="Jamie Yaeger" userId="3751045445_tp_box_2" providerId="OAuth2" clId="{4F00D0EC-9DB6-F34A-B097-5913C36D9158}" dt="2022-11-15T21:29:46.902" v="831" actId="2696"/>
      <pc:docMkLst>
        <pc:docMk/>
      </pc:docMkLst>
      <pc:sldChg chg="modSp mod">
        <pc:chgData name="Jamie Yaeger" userId="3751045445_tp_box_2" providerId="OAuth2" clId="{4F00D0EC-9DB6-F34A-B097-5913C36D9158}" dt="2022-11-15T21:11:38.238" v="649" actId="14100"/>
        <pc:sldMkLst>
          <pc:docMk/>
          <pc:sldMk cId="3133856496" sldId="323"/>
        </pc:sldMkLst>
        <pc:spChg chg="mod">
          <ac:chgData name="Jamie Yaeger" userId="3751045445_tp_box_2" providerId="OAuth2" clId="{4F00D0EC-9DB6-F34A-B097-5913C36D9158}" dt="2022-11-15T21:11:38.238" v="649" actId="14100"/>
          <ac:spMkLst>
            <pc:docMk/>
            <pc:sldMk cId="3133856496" sldId="323"/>
            <ac:spMk id="2" creationId="{57D4549B-00BF-A8CB-4F30-F94AD132AFFB}"/>
          </ac:spMkLst>
        </pc:spChg>
        <pc:spChg chg="mod">
          <ac:chgData name="Jamie Yaeger" userId="3751045445_tp_box_2" providerId="OAuth2" clId="{4F00D0EC-9DB6-F34A-B097-5913C36D9158}" dt="2022-11-15T21:11:34.688" v="648" actId="14100"/>
          <ac:spMkLst>
            <pc:docMk/>
            <pc:sldMk cId="3133856496" sldId="323"/>
            <ac:spMk id="3" creationId="{3017BC3D-9E3C-6846-7203-AFFA6522819C}"/>
          </ac:spMkLst>
        </pc:spChg>
      </pc:sldChg>
      <pc:sldChg chg="del">
        <pc:chgData name="Jamie Yaeger" userId="3751045445_tp_box_2" providerId="OAuth2" clId="{4F00D0EC-9DB6-F34A-B097-5913C36D9158}" dt="2022-11-15T21:03:29.585" v="168" actId="2696"/>
        <pc:sldMkLst>
          <pc:docMk/>
          <pc:sldMk cId="2656308643" sldId="332"/>
        </pc:sldMkLst>
      </pc:sldChg>
      <pc:sldChg chg="modSp del mod">
        <pc:chgData name="Jamie Yaeger" userId="3751045445_tp_box_2" providerId="OAuth2" clId="{4F00D0EC-9DB6-F34A-B097-5913C36D9158}" dt="2022-11-15T21:05:10.363" v="260" actId="2696"/>
        <pc:sldMkLst>
          <pc:docMk/>
          <pc:sldMk cId="3863975439" sldId="333"/>
        </pc:sldMkLst>
        <pc:spChg chg="mod">
          <ac:chgData name="Jamie Yaeger" userId="3751045445_tp_box_2" providerId="OAuth2" clId="{4F00D0EC-9DB6-F34A-B097-5913C36D9158}" dt="2022-11-15T20:57:42.244" v="2" actId="20577"/>
          <ac:spMkLst>
            <pc:docMk/>
            <pc:sldMk cId="3863975439" sldId="333"/>
            <ac:spMk id="3" creationId="{B3840DE6-B286-BF0C-52A3-02FA87E08017}"/>
          </ac:spMkLst>
        </pc:spChg>
      </pc:sldChg>
      <pc:sldChg chg="del">
        <pc:chgData name="Jamie Yaeger" userId="3751045445_tp_box_2" providerId="OAuth2" clId="{4F00D0EC-9DB6-F34A-B097-5913C36D9158}" dt="2022-11-15T21:08:57.676" v="534" actId="2696"/>
        <pc:sldMkLst>
          <pc:docMk/>
          <pc:sldMk cId="3679806979" sldId="334"/>
        </pc:sldMkLst>
      </pc:sldChg>
      <pc:sldChg chg="del">
        <pc:chgData name="Jamie Yaeger" userId="3751045445_tp_box_2" providerId="OAuth2" clId="{4F00D0EC-9DB6-F34A-B097-5913C36D9158}" dt="2022-11-15T21:11:49.756" v="650" actId="2696"/>
        <pc:sldMkLst>
          <pc:docMk/>
          <pc:sldMk cId="253317686" sldId="335"/>
        </pc:sldMkLst>
      </pc:sldChg>
      <pc:sldChg chg="modSp del mod">
        <pc:chgData name="Jamie Yaeger" userId="3751045445_tp_box_2" providerId="OAuth2" clId="{4F00D0EC-9DB6-F34A-B097-5913C36D9158}" dt="2022-11-15T21:29:46.902" v="831" actId="2696"/>
        <pc:sldMkLst>
          <pc:docMk/>
          <pc:sldMk cId="2402788362" sldId="336"/>
        </pc:sldMkLst>
        <pc:picChg chg="mod modCrop">
          <ac:chgData name="Jamie Yaeger" userId="3751045445_tp_box_2" providerId="OAuth2" clId="{4F00D0EC-9DB6-F34A-B097-5913C36D9158}" dt="2022-11-15T21:15:47.353" v="658" actId="732"/>
          <ac:picMkLst>
            <pc:docMk/>
            <pc:sldMk cId="2402788362" sldId="336"/>
            <ac:picMk id="6" creationId="{1D452028-A9FE-EA3D-5369-D46B8942F15D}"/>
          </ac:picMkLst>
        </pc:picChg>
        <pc:picChg chg="mod modCrop">
          <ac:chgData name="Jamie Yaeger" userId="3751045445_tp_box_2" providerId="OAuth2" clId="{4F00D0EC-9DB6-F34A-B097-5913C36D9158}" dt="2022-11-15T21:24:40.915" v="666" actId="732"/>
          <ac:picMkLst>
            <pc:docMk/>
            <pc:sldMk cId="2402788362" sldId="336"/>
            <ac:picMk id="7" creationId="{08A4DBF2-A2E1-2928-C049-6E5498CF0FBA}"/>
          </ac:picMkLst>
        </pc:picChg>
      </pc:sldChg>
      <pc:sldChg chg="modSp add mod ord">
        <pc:chgData name="Jamie Yaeger" userId="3751045445_tp_box_2" providerId="OAuth2" clId="{4F00D0EC-9DB6-F34A-B097-5913C36D9158}" dt="2022-11-15T21:03:16.625" v="167" actId="14826"/>
        <pc:sldMkLst>
          <pc:docMk/>
          <pc:sldMk cId="102608794" sldId="337"/>
        </pc:sldMkLst>
        <pc:spChg chg="mod">
          <ac:chgData name="Jamie Yaeger" userId="3751045445_tp_box_2" providerId="OAuth2" clId="{4F00D0EC-9DB6-F34A-B097-5913C36D9158}" dt="2022-11-15T21:02:22.317" v="16" actId="20577"/>
          <ac:spMkLst>
            <pc:docMk/>
            <pc:sldMk cId="102608794" sldId="337"/>
            <ac:spMk id="2" creationId="{57D4549B-00BF-A8CB-4F30-F94AD132AFFB}"/>
          </ac:spMkLst>
        </pc:spChg>
        <pc:spChg chg="mod">
          <ac:chgData name="Jamie Yaeger" userId="3751045445_tp_box_2" providerId="OAuth2" clId="{4F00D0EC-9DB6-F34A-B097-5913C36D9158}" dt="2022-11-15T21:03:07.902" v="166" actId="20577"/>
          <ac:spMkLst>
            <pc:docMk/>
            <pc:sldMk cId="102608794" sldId="337"/>
            <ac:spMk id="3" creationId="{3017BC3D-9E3C-6846-7203-AFFA6522819C}"/>
          </ac:spMkLst>
        </pc:spChg>
        <pc:picChg chg="mod">
          <ac:chgData name="Jamie Yaeger" userId="3751045445_tp_box_2" providerId="OAuth2" clId="{4F00D0EC-9DB6-F34A-B097-5913C36D9158}" dt="2022-11-15T21:03:16.625" v="167" actId="14826"/>
          <ac:picMkLst>
            <pc:docMk/>
            <pc:sldMk cId="102608794" sldId="337"/>
            <ac:picMk id="6" creationId="{B1868740-9EEC-C852-6822-B206E9DA8956}"/>
          </ac:picMkLst>
        </pc:picChg>
      </pc:sldChg>
      <pc:sldChg chg="modSp add mod ord">
        <pc:chgData name="Jamie Yaeger" userId="3751045445_tp_box_2" providerId="OAuth2" clId="{4F00D0EC-9DB6-F34A-B097-5913C36D9158}" dt="2022-11-15T21:11:08.972" v="645" actId="1076"/>
        <pc:sldMkLst>
          <pc:docMk/>
          <pc:sldMk cId="272387259" sldId="338"/>
        </pc:sldMkLst>
        <pc:spChg chg="mod">
          <ac:chgData name="Jamie Yaeger" userId="3751045445_tp_box_2" providerId="OAuth2" clId="{4F00D0EC-9DB6-F34A-B097-5913C36D9158}" dt="2022-11-15T21:11:08.972" v="645" actId="1076"/>
          <ac:spMkLst>
            <pc:docMk/>
            <pc:sldMk cId="272387259" sldId="338"/>
            <ac:spMk id="2" creationId="{57D4549B-00BF-A8CB-4F30-F94AD132AFFB}"/>
          </ac:spMkLst>
        </pc:spChg>
        <pc:spChg chg="mod">
          <ac:chgData name="Jamie Yaeger" userId="3751045445_tp_box_2" providerId="OAuth2" clId="{4F00D0EC-9DB6-F34A-B097-5913C36D9158}" dt="2022-11-15T21:11:01.505" v="641" actId="14100"/>
          <ac:spMkLst>
            <pc:docMk/>
            <pc:sldMk cId="272387259" sldId="338"/>
            <ac:spMk id="3" creationId="{3017BC3D-9E3C-6846-7203-AFFA6522819C}"/>
          </ac:spMkLst>
        </pc:spChg>
        <pc:picChg chg="mod">
          <ac:chgData name="Jamie Yaeger" userId="3751045445_tp_box_2" providerId="OAuth2" clId="{4F00D0EC-9DB6-F34A-B097-5913C36D9158}" dt="2022-11-15T21:11:04.140" v="643" actId="1076"/>
          <ac:picMkLst>
            <pc:docMk/>
            <pc:sldMk cId="272387259" sldId="338"/>
            <ac:picMk id="6" creationId="{B1868740-9EEC-C852-6822-B206E9DA8956}"/>
          </ac:picMkLst>
        </pc:picChg>
      </pc:sldChg>
      <pc:sldChg chg="modSp add mod ord">
        <pc:chgData name="Jamie Yaeger" userId="3751045445_tp_box_2" providerId="OAuth2" clId="{4F00D0EC-9DB6-F34A-B097-5913C36D9158}" dt="2022-11-15T21:08:47.307" v="533" actId="14100"/>
        <pc:sldMkLst>
          <pc:docMk/>
          <pc:sldMk cId="1806297153" sldId="339"/>
        </pc:sldMkLst>
        <pc:spChg chg="mod">
          <ac:chgData name="Jamie Yaeger" userId="3751045445_tp_box_2" providerId="OAuth2" clId="{4F00D0EC-9DB6-F34A-B097-5913C36D9158}" dt="2022-11-15T21:08:47.307" v="533" actId="14100"/>
          <ac:spMkLst>
            <pc:docMk/>
            <pc:sldMk cId="1806297153" sldId="339"/>
            <ac:spMk id="2" creationId="{57D4549B-00BF-A8CB-4F30-F94AD132AFFB}"/>
          </ac:spMkLst>
        </pc:spChg>
        <pc:spChg chg="mod">
          <ac:chgData name="Jamie Yaeger" userId="3751045445_tp_box_2" providerId="OAuth2" clId="{4F00D0EC-9DB6-F34A-B097-5913C36D9158}" dt="2022-11-15T21:08:37.223" v="531" actId="14100"/>
          <ac:spMkLst>
            <pc:docMk/>
            <pc:sldMk cId="1806297153" sldId="339"/>
            <ac:spMk id="3" creationId="{3017BC3D-9E3C-6846-7203-AFFA6522819C}"/>
          </ac:spMkLst>
        </pc:spChg>
        <pc:picChg chg="mod">
          <ac:chgData name="Jamie Yaeger" userId="3751045445_tp_box_2" providerId="OAuth2" clId="{4F00D0EC-9DB6-F34A-B097-5913C36D9158}" dt="2022-11-15T21:08:27.711" v="530" actId="14826"/>
          <ac:picMkLst>
            <pc:docMk/>
            <pc:sldMk cId="1806297153" sldId="339"/>
            <ac:picMk id="6" creationId="{B1868740-9EEC-C852-6822-B206E9DA8956}"/>
          </ac:picMkLst>
        </pc:picChg>
      </pc:sldChg>
      <pc:sldChg chg="modSp add mod ord">
        <pc:chgData name="Jamie Yaeger" userId="3751045445_tp_box_2" providerId="OAuth2" clId="{4F00D0EC-9DB6-F34A-B097-5913C36D9158}" dt="2022-11-15T21:11:19.756" v="647" actId="14100"/>
        <pc:sldMkLst>
          <pc:docMk/>
          <pc:sldMk cId="3853705816" sldId="340"/>
        </pc:sldMkLst>
        <pc:spChg chg="mod">
          <ac:chgData name="Jamie Yaeger" userId="3751045445_tp_box_2" providerId="OAuth2" clId="{4F00D0EC-9DB6-F34A-B097-5913C36D9158}" dt="2022-11-15T21:11:16.104" v="646" actId="1076"/>
          <ac:spMkLst>
            <pc:docMk/>
            <pc:sldMk cId="3853705816" sldId="340"/>
            <ac:spMk id="2" creationId="{57D4549B-00BF-A8CB-4F30-F94AD132AFFB}"/>
          </ac:spMkLst>
        </pc:spChg>
        <pc:spChg chg="mod">
          <ac:chgData name="Jamie Yaeger" userId="3751045445_tp_box_2" providerId="OAuth2" clId="{4F00D0EC-9DB6-F34A-B097-5913C36D9158}" dt="2022-11-15T21:11:19.756" v="647" actId="14100"/>
          <ac:spMkLst>
            <pc:docMk/>
            <pc:sldMk cId="3853705816" sldId="340"/>
            <ac:spMk id="3" creationId="{3017BC3D-9E3C-6846-7203-AFFA6522819C}"/>
          </ac:spMkLst>
        </pc:spChg>
        <pc:picChg chg="mod modCrop">
          <ac:chgData name="Jamie Yaeger" userId="3751045445_tp_box_2" providerId="OAuth2" clId="{4F00D0EC-9DB6-F34A-B097-5913C36D9158}" dt="2022-11-15T21:10:45.690" v="638" actId="1076"/>
          <ac:picMkLst>
            <pc:docMk/>
            <pc:sldMk cId="3853705816" sldId="340"/>
            <ac:picMk id="6" creationId="{B1868740-9EEC-C852-6822-B206E9DA8956}"/>
          </ac:picMkLst>
        </pc:picChg>
      </pc:sldChg>
      <pc:sldChg chg="addSp delSp modSp add mod ord modNotesTx">
        <pc:chgData name="Jamie Yaeger" userId="3751045445_tp_box_2" providerId="OAuth2" clId="{4F00D0EC-9DB6-F34A-B097-5913C36D9158}" dt="2022-11-15T21:29:29.590" v="830" actId="1076"/>
        <pc:sldMkLst>
          <pc:docMk/>
          <pc:sldMk cId="3145370851" sldId="341"/>
        </pc:sldMkLst>
        <pc:spChg chg="mod">
          <ac:chgData name="Jamie Yaeger" userId="3751045445_tp_box_2" providerId="OAuth2" clId="{4F00D0EC-9DB6-F34A-B097-5913C36D9158}" dt="2022-11-15T21:25:26.849" v="679" actId="20577"/>
          <ac:spMkLst>
            <pc:docMk/>
            <pc:sldMk cId="3145370851" sldId="341"/>
            <ac:spMk id="2" creationId="{5B90AD89-7FEE-203E-4F5A-500A85F2D1FD}"/>
          </ac:spMkLst>
        </pc:spChg>
        <pc:spChg chg="mod">
          <ac:chgData name="Jamie Yaeger" userId="3751045445_tp_box_2" providerId="OAuth2" clId="{4F00D0EC-9DB6-F34A-B097-5913C36D9158}" dt="2022-11-15T21:29:15.256" v="828" actId="14100"/>
          <ac:spMkLst>
            <pc:docMk/>
            <pc:sldMk cId="3145370851" sldId="341"/>
            <ac:spMk id="3" creationId="{236C71BD-C3F1-DC4C-2DF8-C0BA9D1A6BC7}"/>
          </ac:spMkLst>
        </pc:spChg>
        <pc:spChg chg="del">
          <ac:chgData name="Jamie Yaeger" userId="3751045445_tp_box_2" providerId="OAuth2" clId="{4F00D0EC-9DB6-F34A-B097-5913C36D9158}" dt="2022-11-15T21:26:04.688" v="791" actId="478"/>
          <ac:spMkLst>
            <pc:docMk/>
            <pc:sldMk cId="3145370851" sldId="341"/>
            <ac:spMk id="9" creationId="{3227B37C-E933-7548-E355-4D984302A74F}"/>
          </ac:spMkLst>
        </pc:spChg>
        <pc:grpChg chg="add mod">
          <ac:chgData name="Jamie Yaeger" userId="3751045445_tp_box_2" providerId="OAuth2" clId="{4F00D0EC-9DB6-F34A-B097-5913C36D9158}" dt="2022-11-15T21:29:29.590" v="830" actId="1076"/>
          <ac:grpSpMkLst>
            <pc:docMk/>
            <pc:sldMk cId="3145370851" sldId="341"/>
            <ac:grpSpMk id="7" creationId="{3420137F-CAF0-5179-B650-8213750B8774}"/>
          </ac:grpSpMkLst>
        </pc:grpChg>
        <pc:grpChg chg="del">
          <ac:chgData name="Jamie Yaeger" userId="3751045445_tp_box_2" providerId="OAuth2" clId="{4F00D0EC-9DB6-F34A-B097-5913C36D9158}" dt="2022-11-15T21:26:13.745" v="792" actId="478"/>
          <ac:grpSpMkLst>
            <pc:docMk/>
            <pc:sldMk cId="3145370851" sldId="341"/>
            <ac:grpSpMk id="8" creationId="{C5C1A23F-5AB6-337E-9D01-E79F35720B59}"/>
          </ac:grpSpMkLst>
        </pc:grpChg>
        <pc:picChg chg="add mod modCrop">
          <ac:chgData name="Jamie Yaeger" userId="3751045445_tp_box_2" providerId="OAuth2" clId="{4F00D0EC-9DB6-F34A-B097-5913C36D9158}" dt="2022-11-15T21:29:26.722" v="829" actId="164"/>
          <ac:picMkLst>
            <pc:docMk/>
            <pc:sldMk cId="3145370851" sldId="341"/>
            <ac:picMk id="4" creationId="{D78E8BD4-8701-D412-BBB8-C5256BD6D497}"/>
          </ac:picMkLst>
        </pc:picChg>
        <pc:picChg chg="add mod modCrop">
          <ac:chgData name="Jamie Yaeger" userId="3751045445_tp_box_2" providerId="OAuth2" clId="{4F00D0EC-9DB6-F34A-B097-5913C36D9158}" dt="2022-11-15T21:29:26.722" v="829" actId="164"/>
          <ac:picMkLst>
            <pc:docMk/>
            <pc:sldMk cId="3145370851" sldId="341"/>
            <ac:picMk id="5" creationId="{332628D7-17FF-BF3F-FA05-D9C576F4DEDF}"/>
          </ac:picMkLst>
        </pc:picChg>
        <pc:picChg chg="add mod">
          <ac:chgData name="Jamie Yaeger" userId="3751045445_tp_box_2" providerId="OAuth2" clId="{4F00D0EC-9DB6-F34A-B097-5913C36D9158}" dt="2022-11-15T21:29:26.722" v="829" actId="164"/>
          <ac:picMkLst>
            <pc:docMk/>
            <pc:sldMk cId="3145370851" sldId="341"/>
            <ac:picMk id="6" creationId="{0820BC30-3C07-65E1-C5B8-11FDDBCB9B7F}"/>
          </ac:picMkLst>
        </pc:picChg>
      </pc:sldChg>
    </pc:docChg>
  </pc:docChgLst>
  <pc:docChgLst>
    <pc:chgData name="Jamie Yaeger" userId="3751045445_tp_box_2" providerId="OAuth2" clId="{8160B6ED-3572-DA44-AFE1-A916A8E282F5}"/>
    <pc:docChg chg="undo custSel addSld delSld modSld sldOrd modMainMaster">
      <pc:chgData name="Jamie Yaeger" userId="3751045445_tp_box_2" providerId="OAuth2" clId="{8160B6ED-3572-DA44-AFE1-A916A8E282F5}" dt="2022-11-15T19:25:34.665" v="1153" actId="2696"/>
      <pc:docMkLst>
        <pc:docMk/>
      </pc:docMkLst>
      <pc:sldChg chg="modSp del mod modNotes">
        <pc:chgData name="Jamie Yaeger" userId="3751045445_tp_box_2" providerId="OAuth2" clId="{8160B6ED-3572-DA44-AFE1-A916A8E282F5}" dt="2022-11-15T16:53:08.149" v="315" actId="2696"/>
        <pc:sldMkLst>
          <pc:docMk/>
          <pc:sldMk cId="0" sldId="260"/>
        </pc:sldMkLst>
        <pc:spChg chg="mod">
          <ac:chgData name="Jamie Yaeger" userId="3751045445_tp_box_2" providerId="OAuth2" clId="{8160B6ED-3572-DA44-AFE1-A916A8E282F5}" dt="2022-11-15T16:35:03.887" v="85"/>
          <ac:spMkLst>
            <pc:docMk/>
            <pc:sldMk cId="0" sldId="260"/>
            <ac:spMk id="73" creationId="{00000000-0000-0000-0000-000000000000}"/>
          </ac:spMkLst>
        </pc:spChg>
        <pc:spChg chg="mod">
          <ac:chgData name="Jamie Yaeger" userId="3751045445_tp_box_2" providerId="OAuth2" clId="{8160B6ED-3572-DA44-AFE1-A916A8E282F5}" dt="2022-11-15T16:36:48.443" v="103" actId="20577"/>
          <ac:spMkLst>
            <pc:docMk/>
            <pc:sldMk cId="0" sldId="260"/>
            <ac:spMk id="75" creationId="{00000000-0000-0000-0000-000000000000}"/>
          </ac:spMkLst>
        </pc:spChg>
        <pc:grpChg chg="mod">
          <ac:chgData name="Jamie Yaeger" userId="3751045445_tp_box_2" providerId="OAuth2" clId="{8160B6ED-3572-DA44-AFE1-A916A8E282F5}" dt="2022-11-15T16:36:55.287" v="105" actId="1076"/>
          <ac:grpSpMkLst>
            <pc:docMk/>
            <pc:sldMk cId="0" sldId="260"/>
            <ac:grpSpMk id="2" creationId="{FE3D91A1-F26C-5DF8-9679-F63646DD341C}"/>
          </ac:grpSpMkLst>
        </pc:grpChg>
      </pc:sldChg>
      <pc:sldChg chg="modSp del">
        <pc:chgData name="Jamie Yaeger" userId="3751045445_tp_box_2" providerId="OAuth2" clId="{8160B6ED-3572-DA44-AFE1-A916A8E282F5}" dt="2022-11-15T17:13:46.005" v="498" actId="2696"/>
        <pc:sldMkLst>
          <pc:docMk/>
          <pc:sldMk cId="0" sldId="261"/>
        </pc:sldMkLst>
        <pc:spChg chg="mod">
          <ac:chgData name="Jamie Yaeger" userId="3751045445_tp_box_2" providerId="OAuth2" clId="{8160B6ED-3572-DA44-AFE1-A916A8E282F5}" dt="2022-11-15T16:35:03.887" v="85"/>
          <ac:spMkLst>
            <pc:docMk/>
            <pc:sldMk cId="0" sldId="261"/>
            <ac:spMk id="2" creationId="{7041CE5B-B65F-DFDE-FB91-5675D36401DD}"/>
          </ac:spMkLst>
        </pc:spChg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0" sldId="261"/>
            <ac:spMk id="86" creationId="{00000000-0000-0000-0000-000000000000}"/>
          </ac:spMkLst>
        </pc:spChg>
        <pc:picChg chg="mod">
          <ac:chgData name="Jamie Yaeger" userId="3751045445_tp_box_2" providerId="OAuth2" clId="{8160B6ED-3572-DA44-AFE1-A916A8E282F5}" dt="2022-11-15T17:03:24.127" v="397" actId="1076"/>
          <ac:picMkLst>
            <pc:docMk/>
            <pc:sldMk cId="0" sldId="261"/>
            <ac:picMk id="4" creationId="{E57E37BC-0303-D82D-D702-FF97E13BE4CD}"/>
          </ac:picMkLst>
        </pc:picChg>
      </pc:sldChg>
      <pc:sldChg chg="modSp del">
        <pc:chgData name="Jamie Yaeger" userId="3751045445_tp_box_2" providerId="OAuth2" clId="{8160B6ED-3572-DA44-AFE1-A916A8E282F5}" dt="2022-11-15T17:20:02.560" v="583" actId="2696"/>
        <pc:sldMkLst>
          <pc:docMk/>
          <pc:sldMk cId="0" sldId="262"/>
        </pc:sldMkLst>
        <pc:spChg chg="mod">
          <ac:chgData name="Jamie Yaeger" userId="3751045445_tp_box_2" providerId="OAuth2" clId="{8160B6ED-3572-DA44-AFE1-A916A8E282F5}" dt="2022-11-15T16:35:03.887" v="85"/>
          <ac:spMkLst>
            <pc:docMk/>
            <pc:sldMk cId="0" sldId="262"/>
            <ac:spMk id="2" creationId="{0D2568FD-2B20-6786-A52B-869738AD2273}"/>
          </ac:spMkLst>
        </pc:spChg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0" sldId="262"/>
            <ac:spMk id="94" creationId="{00000000-0000-0000-0000-000000000000}"/>
          </ac:spMkLst>
        </pc:spChg>
      </pc:sldChg>
      <pc:sldChg chg="modSp del">
        <pc:chgData name="Jamie Yaeger" userId="3751045445_tp_box_2" providerId="OAuth2" clId="{8160B6ED-3572-DA44-AFE1-A916A8E282F5}" dt="2022-11-15T19:05:41.227" v="726" actId="2696"/>
        <pc:sldMkLst>
          <pc:docMk/>
          <pc:sldMk cId="0" sldId="263"/>
        </pc:sldMkLst>
        <pc:spChg chg="mod">
          <ac:chgData name="Jamie Yaeger" userId="3751045445_tp_box_2" providerId="OAuth2" clId="{8160B6ED-3572-DA44-AFE1-A916A8E282F5}" dt="2022-11-15T16:35:03.887" v="85"/>
          <ac:spMkLst>
            <pc:docMk/>
            <pc:sldMk cId="0" sldId="263"/>
            <ac:spMk id="2" creationId="{5C9D96A0-7C8E-CCE3-53A4-082ADEE51ACD}"/>
          </ac:spMkLst>
        </pc:spChg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0" sldId="263"/>
            <ac:spMk id="100" creationId="{00000000-0000-0000-0000-000000000000}"/>
          </ac:spMkLst>
        </pc:spChg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0" sldId="263"/>
            <ac:spMk id="102" creationId="{00000000-0000-0000-0000-000000000000}"/>
          </ac:spMkLst>
        </pc:spChg>
      </pc:sldChg>
      <pc:sldChg chg="modSp del">
        <pc:chgData name="Jamie Yaeger" userId="3751045445_tp_box_2" providerId="OAuth2" clId="{8160B6ED-3572-DA44-AFE1-A916A8E282F5}" dt="2022-11-15T19:20:18.565" v="885" actId="2696"/>
        <pc:sldMkLst>
          <pc:docMk/>
          <pc:sldMk cId="0" sldId="264"/>
        </pc:sldMkLst>
        <pc:spChg chg="mod">
          <ac:chgData name="Jamie Yaeger" userId="3751045445_tp_box_2" providerId="OAuth2" clId="{8160B6ED-3572-DA44-AFE1-A916A8E282F5}" dt="2022-11-15T16:35:03.887" v="85"/>
          <ac:spMkLst>
            <pc:docMk/>
            <pc:sldMk cId="0" sldId="264"/>
            <ac:spMk id="2" creationId="{5CA71695-54F5-22A5-B067-70807C1887BA}"/>
          </ac:spMkLst>
        </pc:spChg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0" sldId="264"/>
            <ac:spMk id="108" creationId="{00000000-0000-0000-0000-000000000000}"/>
          </ac:spMkLst>
        </pc:spChg>
      </pc:sldChg>
      <pc:sldChg chg="modSp">
        <pc:chgData name="Jamie Yaeger" userId="3751045445_tp_box_2" providerId="OAuth2" clId="{8160B6ED-3572-DA44-AFE1-A916A8E282F5}" dt="2022-11-15T16:32:29.546" v="80"/>
        <pc:sldMkLst>
          <pc:docMk/>
          <pc:sldMk cId="2449918520" sldId="317"/>
        </pc:sldMkLst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2449918520" sldId="317"/>
            <ac:spMk id="3" creationId="{3017BC3D-9E3C-6846-7203-AFFA6522819C}"/>
          </ac:spMkLst>
        </pc:spChg>
      </pc:sldChg>
      <pc:sldChg chg="modSp mod">
        <pc:chgData name="Jamie Yaeger" userId="3751045445_tp_box_2" providerId="OAuth2" clId="{8160B6ED-3572-DA44-AFE1-A916A8E282F5}" dt="2022-11-15T16:33:57.301" v="82" actId="15"/>
        <pc:sldMkLst>
          <pc:docMk/>
          <pc:sldMk cId="3500565191" sldId="318"/>
        </pc:sldMkLst>
        <pc:spChg chg="mod">
          <ac:chgData name="Jamie Yaeger" userId="3751045445_tp_box_2" providerId="OAuth2" clId="{8160B6ED-3572-DA44-AFE1-A916A8E282F5}" dt="2022-11-15T16:33:57.301" v="82" actId="15"/>
          <ac:spMkLst>
            <pc:docMk/>
            <pc:sldMk cId="3500565191" sldId="318"/>
            <ac:spMk id="3" creationId="{D6618805-EDFB-97C0-1195-6ADEE531B2C4}"/>
          </ac:spMkLst>
        </pc:spChg>
      </pc:sldChg>
      <pc:sldChg chg="modSp mod">
        <pc:chgData name="Jamie Yaeger" userId="3751045445_tp_box_2" providerId="OAuth2" clId="{8160B6ED-3572-DA44-AFE1-A916A8E282F5}" dt="2022-11-15T19:21:15.506" v="890" actId="14100"/>
        <pc:sldMkLst>
          <pc:docMk/>
          <pc:sldMk cId="1300393489" sldId="322"/>
        </pc:sldMkLst>
        <pc:spChg chg="mod">
          <ac:chgData name="Jamie Yaeger" userId="3751045445_tp_box_2" providerId="OAuth2" clId="{8160B6ED-3572-DA44-AFE1-A916A8E282F5}" dt="2022-11-15T19:21:15.506" v="890" actId="14100"/>
          <ac:spMkLst>
            <pc:docMk/>
            <pc:sldMk cId="1300393489" sldId="322"/>
            <ac:spMk id="3" creationId="{3017BC3D-9E3C-6846-7203-AFFA6522819C}"/>
          </ac:spMkLst>
        </pc:spChg>
      </pc:sldChg>
      <pc:sldChg chg="modSp mod">
        <pc:chgData name="Jamie Yaeger" userId="3751045445_tp_box_2" providerId="OAuth2" clId="{8160B6ED-3572-DA44-AFE1-A916A8E282F5}" dt="2022-11-15T19:20:50.956" v="888" actId="14100"/>
        <pc:sldMkLst>
          <pc:docMk/>
          <pc:sldMk cId="3133856496" sldId="323"/>
        </pc:sldMkLst>
        <pc:spChg chg="mod">
          <ac:chgData name="Jamie Yaeger" userId="3751045445_tp_box_2" providerId="OAuth2" clId="{8160B6ED-3572-DA44-AFE1-A916A8E282F5}" dt="2022-11-15T19:20:50.956" v="888" actId="14100"/>
          <ac:spMkLst>
            <pc:docMk/>
            <pc:sldMk cId="3133856496" sldId="323"/>
            <ac:spMk id="2" creationId="{57D4549B-00BF-A8CB-4F30-F94AD132AFFB}"/>
          </ac:spMkLst>
        </pc:spChg>
        <pc:spChg chg="mod">
          <ac:chgData name="Jamie Yaeger" userId="3751045445_tp_box_2" providerId="OAuth2" clId="{8160B6ED-3572-DA44-AFE1-A916A8E282F5}" dt="2022-11-15T19:20:47.356" v="887" actId="14100"/>
          <ac:spMkLst>
            <pc:docMk/>
            <pc:sldMk cId="3133856496" sldId="323"/>
            <ac:spMk id="3" creationId="{3017BC3D-9E3C-6846-7203-AFFA6522819C}"/>
          </ac:spMkLst>
        </pc:spChg>
      </pc:sldChg>
      <pc:sldChg chg="modSp del">
        <pc:chgData name="Jamie Yaeger" userId="3751045445_tp_box_2" providerId="OAuth2" clId="{8160B6ED-3572-DA44-AFE1-A916A8E282F5}" dt="2022-11-15T19:25:34.665" v="1153" actId="2696"/>
        <pc:sldMkLst>
          <pc:docMk/>
          <pc:sldMk cId="2271482657" sldId="324"/>
        </pc:sldMkLst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2271482657" sldId="324"/>
            <ac:spMk id="5" creationId="{D52BEE9E-E316-F7CC-7929-EC8D0354C4EB}"/>
          </ac:spMkLst>
        </pc:spChg>
        <pc:spChg chg="mod">
          <ac:chgData name="Jamie Yaeger" userId="3751045445_tp_box_2" providerId="OAuth2" clId="{8160B6ED-3572-DA44-AFE1-A916A8E282F5}" dt="2022-11-15T16:32:29.546" v="80"/>
          <ac:spMkLst>
            <pc:docMk/>
            <pc:sldMk cId="2271482657" sldId="324"/>
            <ac:spMk id="7" creationId="{93703067-5239-4121-8184-9CEF206B3440}"/>
          </ac:spMkLst>
        </pc:spChg>
      </pc:sldChg>
      <pc:sldChg chg="addSp delSp modSp new mod setBg">
        <pc:chgData name="Jamie Yaeger" userId="3751045445_tp_box_2" providerId="OAuth2" clId="{8160B6ED-3572-DA44-AFE1-A916A8E282F5}" dt="2022-11-15T17:12:43.092" v="490" actId="14100"/>
        <pc:sldMkLst>
          <pc:docMk/>
          <pc:sldMk cId="702872251" sldId="325"/>
        </pc:sldMkLst>
        <pc:spChg chg="mod">
          <ac:chgData name="Jamie Yaeger" userId="3751045445_tp_box_2" providerId="OAuth2" clId="{8160B6ED-3572-DA44-AFE1-A916A8E282F5}" dt="2022-11-15T16:54:02.844" v="320" actId="1076"/>
          <ac:spMkLst>
            <pc:docMk/>
            <pc:sldMk cId="702872251" sldId="325"/>
            <ac:spMk id="2" creationId="{8BC12F44-4476-1640-1785-9271133D9E20}"/>
          </ac:spMkLst>
        </pc:spChg>
        <pc:spChg chg="mod">
          <ac:chgData name="Jamie Yaeger" userId="3751045445_tp_box_2" providerId="OAuth2" clId="{8160B6ED-3572-DA44-AFE1-A916A8E282F5}" dt="2022-11-15T17:12:43.092" v="490" actId="14100"/>
          <ac:spMkLst>
            <pc:docMk/>
            <pc:sldMk cId="702872251" sldId="325"/>
            <ac:spMk id="3" creationId="{1A902978-3587-BC00-2BF5-D94DDCFDFA66}"/>
          </ac:spMkLst>
        </pc:spChg>
        <pc:spChg chg="add del mod">
          <ac:chgData name="Jamie Yaeger" userId="3751045445_tp_box_2" providerId="OAuth2" clId="{8160B6ED-3572-DA44-AFE1-A916A8E282F5}" dt="2022-11-15T16:51:37.565" v="310" actId="21"/>
          <ac:spMkLst>
            <pc:docMk/>
            <pc:sldMk cId="702872251" sldId="325"/>
            <ac:spMk id="4" creationId="{2D28E29E-5494-5CE1-B0A7-0FCCD226731C}"/>
          </ac:spMkLst>
        </pc:spChg>
        <pc:spChg chg="add mod">
          <ac:chgData name="Jamie Yaeger" userId="3751045445_tp_box_2" providerId="OAuth2" clId="{8160B6ED-3572-DA44-AFE1-A916A8E282F5}" dt="2022-11-15T16:54:10.093" v="321" actId="1076"/>
          <ac:spMkLst>
            <pc:docMk/>
            <pc:sldMk cId="702872251" sldId="325"/>
            <ac:spMk id="9" creationId="{D19DA36F-0235-CD7C-9F46-7D36F840F930}"/>
          </ac:spMkLst>
        </pc:spChg>
        <pc:spChg chg="add del">
          <ac:chgData name="Jamie Yaeger" userId="3751045445_tp_box_2" providerId="OAuth2" clId="{8160B6ED-3572-DA44-AFE1-A916A8E282F5}" dt="2022-11-15T16:52:35.156" v="313" actId="26606"/>
          <ac:spMkLst>
            <pc:docMk/>
            <pc:sldMk cId="702872251" sldId="325"/>
            <ac:spMk id="11" creationId="{04812C46-200A-4DEB-A05E-3ED6C68C2387}"/>
          </ac:spMkLst>
        </pc:spChg>
        <pc:spChg chg="add del">
          <ac:chgData name="Jamie Yaeger" userId="3751045445_tp_box_2" providerId="OAuth2" clId="{8160B6ED-3572-DA44-AFE1-A916A8E282F5}" dt="2022-11-15T16:52:35.156" v="313" actId="26606"/>
          <ac:spMkLst>
            <pc:docMk/>
            <pc:sldMk cId="702872251" sldId="325"/>
            <ac:spMk id="13" creationId="{D1EA859B-E555-4109-94F3-6700E046E008}"/>
          </ac:spMkLst>
        </pc:spChg>
        <pc:spChg chg="add">
          <ac:chgData name="Jamie Yaeger" userId="3751045445_tp_box_2" providerId="OAuth2" clId="{8160B6ED-3572-DA44-AFE1-A916A8E282F5}" dt="2022-11-15T16:52:35.156" v="313" actId="26606"/>
          <ac:spMkLst>
            <pc:docMk/>
            <pc:sldMk cId="702872251" sldId="325"/>
            <ac:spMk id="18" creationId="{04812C46-200A-4DEB-A05E-3ED6C68C2387}"/>
          </ac:spMkLst>
        </pc:spChg>
        <pc:spChg chg="add">
          <ac:chgData name="Jamie Yaeger" userId="3751045445_tp_box_2" providerId="OAuth2" clId="{8160B6ED-3572-DA44-AFE1-A916A8E282F5}" dt="2022-11-15T16:52:35.156" v="313" actId="26606"/>
          <ac:spMkLst>
            <pc:docMk/>
            <pc:sldMk cId="702872251" sldId="325"/>
            <ac:spMk id="20" creationId="{D1EA859B-E555-4109-94F3-6700E046E008}"/>
          </ac:spMkLst>
        </pc:spChg>
        <pc:picChg chg="add mod ord modCrop">
          <ac:chgData name="Jamie Yaeger" userId="3751045445_tp_box_2" providerId="OAuth2" clId="{8160B6ED-3572-DA44-AFE1-A916A8E282F5}" dt="2022-11-15T16:52:35.156" v="313" actId="26606"/>
          <ac:picMkLst>
            <pc:docMk/>
            <pc:sldMk cId="702872251" sldId="325"/>
            <ac:picMk id="6" creationId="{3429C581-2A9F-A5DC-91D0-9BF952B392C3}"/>
          </ac:picMkLst>
        </pc:picChg>
        <pc:picChg chg="add del mod">
          <ac:chgData name="Jamie Yaeger" userId="3751045445_tp_box_2" providerId="OAuth2" clId="{8160B6ED-3572-DA44-AFE1-A916A8E282F5}" dt="2022-11-15T16:51:30.665" v="309" actId="478"/>
          <ac:picMkLst>
            <pc:docMk/>
            <pc:sldMk cId="702872251" sldId="325"/>
            <ac:picMk id="8" creationId="{4804671A-7B57-92DF-7896-894E140CC031}"/>
          </ac:picMkLst>
        </pc:picChg>
      </pc:sldChg>
      <pc:sldChg chg="addSp delSp modSp add del mod">
        <pc:chgData name="Jamie Yaeger" userId="3751045445_tp_box_2" providerId="OAuth2" clId="{8160B6ED-3572-DA44-AFE1-A916A8E282F5}" dt="2022-11-15T17:13:21.876" v="494" actId="2696"/>
        <pc:sldMkLst>
          <pc:docMk/>
          <pc:sldMk cId="1686077966" sldId="326"/>
        </pc:sldMkLst>
        <pc:spChg chg="mod">
          <ac:chgData name="Jamie Yaeger" userId="3751045445_tp_box_2" providerId="OAuth2" clId="{8160B6ED-3572-DA44-AFE1-A916A8E282F5}" dt="2022-11-15T17:10:42.076" v="449" actId="14100"/>
          <ac:spMkLst>
            <pc:docMk/>
            <pc:sldMk cId="1686077966" sldId="326"/>
            <ac:spMk id="2" creationId="{8BC12F44-4476-1640-1785-9271133D9E20}"/>
          </ac:spMkLst>
        </pc:spChg>
        <pc:spChg chg="mod">
          <ac:chgData name="Jamie Yaeger" userId="3751045445_tp_box_2" providerId="OAuth2" clId="{8160B6ED-3572-DA44-AFE1-A916A8E282F5}" dt="2022-11-15T16:56:58.207" v="375" actId="20577"/>
          <ac:spMkLst>
            <pc:docMk/>
            <pc:sldMk cId="1686077966" sldId="326"/>
            <ac:spMk id="3" creationId="{1A902978-3587-BC00-2BF5-D94DDCFDFA66}"/>
          </ac:spMkLst>
        </pc:spChg>
        <pc:spChg chg="add del">
          <ac:chgData name="Jamie Yaeger" userId="3751045445_tp_box_2" providerId="OAuth2" clId="{8160B6ED-3572-DA44-AFE1-A916A8E282F5}" dt="2022-11-15T17:02:00.708" v="396" actId="478"/>
          <ac:spMkLst>
            <pc:docMk/>
            <pc:sldMk cId="1686077966" sldId="326"/>
            <ac:spMk id="4" creationId="{C11B5C14-7F9D-2BFE-0CA0-12EE3AA1C879}"/>
          </ac:spMkLst>
        </pc:spChg>
        <pc:spChg chg="add del mod">
          <ac:chgData name="Jamie Yaeger" userId="3751045445_tp_box_2" providerId="OAuth2" clId="{8160B6ED-3572-DA44-AFE1-A916A8E282F5}" dt="2022-11-15T17:01:30.574" v="389" actId="478"/>
          <ac:spMkLst>
            <pc:docMk/>
            <pc:sldMk cId="1686077966" sldId="326"/>
            <ac:spMk id="5" creationId="{0E0D6B76-CE1B-A82C-EB6D-2C671001CE43}"/>
          </ac:spMkLst>
        </pc:spChg>
        <pc:spChg chg="add del mod">
          <ac:chgData name="Jamie Yaeger" userId="3751045445_tp_box_2" providerId="OAuth2" clId="{8160B6ED-3572-DA44-AFE1-A916A8E282F5}" dt="2022-11-15T17:01:39.269" v="391" actId="478"/>
          <ac:spMkLst>
            <pc:docMk/>
            <pc:sldMk cId="1686077966" sldId="326"/>
            <ac:spMk id="7" creationId="{4EE8A8D1-7DB0-C7A8-0522-F67813A1D472}"/>
          </ac:spMkLst>
        </pc:spChg>
        <pc:spChg chg="add del mod">
          <ac:chgData name="Jamie Yaeger" userId="3751045445_tp_box_2" providerId="OAuth2" clId="{8160B6ED-3572-DA44-AFE1-A916A8E282F5}" dt="2022-11-15T17:01:54.938" v="394" actId="478"/>
          <ac:spMkLst>
            <pc:docMk/>
            <pc:sldMk cId="1686077966" sldId="326"/>
            <ac:spMk id="8" creationId="{F84A388B-6D52-B26F-068F-AAF100D762CD}"/>
          </ac:spMkLst>
        </pc:spChg>
        <pc:spChg chg="del mod">
          <ac:chgData name="Jamie Yaeger" userId="3751045445_tp_box_2" providerId="OAuth2" clId="{8160B6ED-3572-DA44-AFE1-A916A8E282F5}" dt="2022-11-15T17:06:47.766" v="407" actId="21"/>
          <ac:spMkLst>
            <pc:docMk/>
            <pc:sldMk cId="1686077966" sldId="326"/>
            <ac:spMk id="9" creationId="{D19DA36F-0235-CD7C-9F46-7D36F840F930}"/>
          </ac:spMkLst>
        </pc:spChg>
        <pc:spChg chg="add del">
          <ac:chgData name="Jamie Yaeger" userId="3751045445_tp_box_2" providerId="OAuth2" clId="{8160B6ED-3572-DA44-AFE1-A916A8E282F5}" dt="2022-11-15T17:13:12.192" v="492" actId="22"/>
          <ac:spMkLst>
            <pc:docMk/>
            <pc:sldMk cId="1686077966" sldId="326"/>
            <ac:spMk id="13" creationId="{A7400C20-631F-BB02-F5FB-19ACCC687A7B}"/>
          </ac:spMkLst>
        </pc:spChg>
        <pc:picChg chg="del">
          <ac:chgData name="Jamie Yaeger" userId="3751045445_tp_box_2" providerId="OAuth2" clId="{8160B6ED-3572-DA44-AFE1-A916A8E282F5}" dt="2022-11-15T16:57:05.111" v="378" actId="478"/>
          <ac:picMkLst>
            <pc:docMk/>
            <pc:sldMk cId="1686077966" sldId="326"/>
            <ac:picMk id="6" creationId="{3429C581-2A9F-A5DC-91D0-9BF952B392C3}"/>
          </ac:picMkLst>
        </pc:picChg>
        <pc:picChg chg="add mod modCrop">
          <ac:chgData name="Jamie Yaeger" userId="3751045445_tp_box_2" providerId="OAuth2" clId="{8160B6ED-3572-DA44-AFE1-A916A8E282F5}" dt="2022-11-15T17:10:38.393" v="448" actId="1076"/>
          <ac:picMkLst>
            <pc:docMk/>
            <pc:sldMk cId="1686077966" sldId="326"/>
            <ac:picMk id="11" creationId="{7A799252-771C-C60E-D2B1-C444631CDE8D}"/>
          </ac:picMkLst>
        </pc:picChg>
        <pc:picChg chg="add del mod">
          <ac:chgData name="Jamie Yaeger" userId="3751045445_tp_box_2" providerId="OAuth2" clId="{8160B6ED-3572-DA44-AFE1-A916A8E282F5}" dt="2022-11-15T17:06:42.775" v="405" actId="478"/>
          <ac:picMkLst>
            <pc:docMk/>
            <pc:sldMk cId="1686077966" sldId="326"/>
            <ac:picMk id="1026" creationId="{643E5019-F236-E2B2-3927-635C6FFD2343}"/>
          </ac:picMkLst>
        </pc:picChg>
        <pc:picChg chg="add mod">
          <ac:chgData name="Jamie Yaeger" userId="3751045445_tp_box_2" providerId="OAuth2" clId="{8160B6ED-3572-DA44-AFE1-A916A8E282F5}" dt="2022-11-15T17:10:38.393" v="448" actId="1076"/>
          <ac:picMkLst>
            <pc:docMk/>
            <pc:sldMk cId="1686077966" sldId="326"/>
            <ac:picMk id="1028" creationId="{00EB554F-EA3D-774B-A8BA-142BA7B8C6E6}"/>
          </ac:picMkLst>
        </pc:picChg>
        <pc:picChg chg="add mod">
          <ac:chgData name="Jamie Yaeger" userId="3751045445_tp_box_2" providerId="OAuth2" clId="{8160B6ED-3572-DA44-AFE1-A916A8E282F5}" dt="2022-11-15T17:10:38.393" v="448" actId="1076"/>
          <ac:picMkLst>
            <pc:docMk/>
            <pc:sldMk cId="1686077966" sldId="326"/>
            <ac:picMk id="1030" creationId="{396A0547-6BE2-B232-7593-979329FF0D40}"/>
          </ac:picMkLst>
        </pc:picChg>
      </pc:sldChg>
      <pc:sldChg chg="addSp modSp new mod setBg">
        <pc:chgData name="Jamie Yaeger" userId="3751045445_tp_box_2" providerId="OAuth2" clId="{8160B6ED-3572-DA44-AFE1-A916A8E282F5}" dt="2022-11-15T19:10:18.014" v="828" actId="1076"/>
        <pc:sldMkLst>
          <pc:docMk/>
          <pc:sldMk cId="312231204" sldId="327"/>
        </pc:sldMkLst>
        <pc:spChg chg="mod">
          <ac:chgData name="Jamie Yaeger" userId="3751045445_tp_box_2" providerId="OAuth2" clId="{8160B6ED-3572-DA44-AFE1-A916A8E282F5}" dt="2022-11-15T17:12:33.675" v="489" actId="1076"/>
          <ac:spMkLst>
            <pc:docMk/>
            <pc:sldMk cId="312231204" sldId="327"/>
            <ac:spMk id="2" creationId="{5B90AD89-7FEE-203E-4F5A-500A85F2D1FD}"/>
          </ac:spMkLst>
        </pc:spChg>
        <pc:spChg chg="mod">
          <ac:chgData name="Jamie Yaeger" userId="3751045445_tp_box_2" providerId="OAuth2" clId="{8160B6ED-3572-DA44-AFE1-A916A8E282F5}" dt="2022-11-15T17:12:31.325" v="488" actId="14100"/>
          <ac:spMkLst>
            <pc:docMk/>
            <pc:sldMk cId="312231204" sldId="327"/>
            <ac:spMk id="3" creationId="{236C71BD-C3F1-DC4C-2DF8-C0BA9D1A6BC7}"/>
          </ac:spMkLst>
        </pc:spChg>
        <pc:spChg chg="add mod">
          <ac:chgData name="Jamie Yaeger" userId="3751045445_tp_box_2" providerId="OAuth2" clId="{8160B6ED-3572-DA44-AFE1-A916A8E282F5}" dt="2022-11-15T17:13:34.838" v="497" actId="20577"/>
          <ac:spMkLst>
            <pc:docMk/>
            <pc:sldMk cId="312231204" sldId="327"/>
            <ac:spMk id="7" creationId="{D50B48CC-0E3E-87C4-4FE5-2C1D417BA655}"/>
          </ac:spMkLst>
        </pc:spChg>
        <pc:picChg chg="add mod">
          <ac:chgData name="Jamie Yaeger" userId="3751045445_tp_box_2" providerId="OAuth2" clId="{8160B6ED-3572-DA44-AFE1-A916A8E282F5}" dt="2022-11-15T19:10:18.014" v="828" actId="1076"/>
          <ac:picMkLst>
            <pc:docMk/>
            <pc:sldMk cId="312231204" sldId="327"/>
            <ac:picMk id="4" creationId="{849444B5-3E69-6066-D776-9625F8DC61D4}"/>
          </ac:picMkLst>
        </pc:picChg>
        <pc:picChg chg="add mod">
          <ac:chgData name="Jamie Yaeger" userId="3751045445_tp_box_2" providerId="OAuth2" clId="{8160B6ED-3572-DA44-AFE1-A916A8E282F5}" dt="2022-11-15T19:10:18.014" v="828" actId="1076"/>
          <ac:picMkLst>
            <pc:docMk/>
            <pc:sldMk cId="312231204" sldId="327"/>
            <ac:picMk id="5" creationId="{6FA09A9E-BEB2-AC16-6C1C-39665C6AA40C}"/>
          </ac:picMkLst>
        </pc:picChg>
        <pc:picChg chg="add mod">
          <ac:chgData name="Jamie Yaeger" userId="3751045445_tp_box_2" providerId="OAuth2" clId="{8160B6ED-3572-DA44-AFE1-A916A8E282F5}" dt="2022-11-15T19:10:18.014" v="828" actId="1076"/>
          <ac:picMkLst>
            <pc:docMk/>
            <pc:sldMk cId="312231204" sldId="327"/>
            <ac:picMk id="6" creationId="{5D78635B-EA78-6BE3-E859-485947C06151}"/>
          </ac:picMkLst>
        </pc:picChg>
      </pc:sldChg>
      <pc:sldChg chg="new del">
        <pc:chgData name="Jamie Yaeger" userId="3751045445_tp_box_2" providerId="OAuth2" clId="{8160B6ED-3572-DA44-AFE1-A916A8E282F5}" dt="2022-11-15T17:17:23.174" v="500" actId="2696"/>
        <pc:sldMkLst>
          <pc:docMk/>
          <pc:sldMk cId="1061687811" sldId="328"/>
        </pc:sldMkLst>
      </pc:sldChg>
      <pc:sldChg chg="addSp delSp modSp add mod">
        <pc:chgData name="Jamie Yaeger" userId="3751045445_tp_box_2" providerId="OAuth2" clId="{8160B6ED-3572-DA44-AFE1-A916A8E282F5}" dt="2022-11-15T17:19:53.906" v="582" actId="1076"/>
        <pc:sldMkLst>
          <pc:docMk/>
          <pc:sldMk cId="4065314333" sldId="328"/>
        </pc:sldMkLst>
        <pc:spChg chg="mod">
          <ac:chgData name="Jamie Yaeger" userId="3751045445_tp_box_2" providerId="OAuth2" clId="{8160B6ED-3572-DA44-AFE1-A916A8E282F5}" dt="2022-11-15T17:17:49.623" v="569" actId="20577"/>
          <ac:spMkLst>
            <pc:docMk/>
            <pc:sldMk cId="4065314333" sldId="328"/>
            <ac:spMk id="3" creationId="{236C71BD-C3F1-DC4C-2DF8-C0BA9D1A6BC7}"/>
          </ac:spMkLst>
        </pc:spChg>
        <pc:spChg chg="mod">
          <ac:chgData name="Jamie Yaeger" userId="3751045445_tp_box_2" providerId="OAuth2" clId="{8160B6ED-3572-DA44-AFE1-A916A8E282F5}" dt="2022-11-15T17:17:54.610" v="571" actId="20577"/>
          <ac:spMkLst>
            <pc:docMk/>
            <pc:sldMk cId="4065314333" sldId="328"/>
            <ac:spMk id="7" creationId="{D50B48CC-0E3E-87C4-4FE5-2C1D417BA655}"/>
          </ac:spMkLst>
        </pc:spChg>
        <pc:picChg chg="del">
          <ac:chgData name="Jamie Yaeger" userId="3751045445_tp_box_2" providerId="OAuth2" clId="{8160B6ED-3572-DA44-AFE1-A916A8E282F5}" dt="2022-11-15T17:18:08.547" v="574" actId="478"/>
          <ac:picMkLst>
            <pc:docMk/>
            <pc:sldMk cId="4065314333" sldId="328"/>
            <ac:picMk id="4" creationId="{849444B5-3E69-6066-D776-9625F8DC61D4}"/>
          </ac:picMkLst>
        </pc:picChg>
        <pc:picChg chg="del">
          <ac:chgData name="Jamie Yaeger" userId="3751045445_tp_box_2" providerId="OAuth2" clId="{8160B6ED-3572-DA44-AFE1-A916A8E282F5}" dt="2022-11-15T17:18:08.547" v="574" actId="478"/>
          <ac:picMkLst>
            <pc:docMk/>
            <pc:sldMk cId="4065314333" sldId="328"/>
            <ac:picMk id="5" creationId="{6FA09A9E-BEB2-AC16-6C1C-39665C6AA40C}"/>
          </ac:picMkLst>
        </pc:picChg>
        <pc:picChg chg="del">
          <ac:chgData name="Jamie Yaeger" userId="3751045445_tp_box_2" providerId="OAuth2" clId="{8160B6ED-3572-DA44-AFE1-A916A8E282F5}" dt="2022-11-15T17:18:08.547" v="574" actId="478"/>
          <ac:picMkLst>
            <pc:docMk/>
            <pc:sldMk cId="4065314333" sldId="328"/>
            <ac:picMk id="6" creationId="{5D78635B-EA78-6BE3-E859-485947C06151}"/>
          </ac:picMkLst>
        </pc:picChg>
        <pc:picChg chg="add mod">
          <ac:chgData name="Jamie Yaeger" userId="3751045445_tp_box_2" providerId="OAuth2" clId="{8160B6ED-3572-DA44-AFE1-A916A8E282F5}" dt="2022-11-15T17:19:39.639" v="579" actId="1076"/>
          <ac:picMkLst>
            <pc:docMk/>
            <pc:sldMk cId="4065314333" sldId="328"/>
            <ac:picMk id="5122" creationId="{742EDEE8-62BE-DB03-76DD-D87DF26B521C}"/>
          </ac:picMkLst>
        </pc:picChg>
        <pc:picChg chg="add mod">
          <ac:chgData name="Jamie Yaeger" userId="3751045445_tp_box_2" providerId="OAuth2" clId="{8160B6ED-3572-DA44-AFE1-A916A8E282F5}" dt="2022-11-15T17:19:53.906" v="582" actId="1076"/>
          <ac:picMkLst>
            <pc:docMk/>
            <pc:sldMk cId="4065314333" sldId="328"/>
            <ac:picMk id="5124" creationId="{F1F1A005-8C57-9472-95D3-19A5E93E328F}"/>
          </ac:picMkLst>
        </pc:picChg>
      </pc:sldChg>
      <pc:sldChg chg="addSp delSp modSp add mod">
        <pc:chgData name="Jamie Yaeger" userId="3751045445_tp_box_2" providerId="OAuth2" clId="{8160B6ED-3572-DA44-AFE1-A916A8E282F5}" dt="2022-11-15T19:05:28.673" v="725"/>
        <pc:sldMkLst>
          <pc:docMk/>
          <pc:sldMk cId="4220431832" sldId="329"/>
        </pc:sldMkLst>
        <pc:spChg chg="mod">
          <ac:chgData name="Jamie Yaeger" userId="3751045445_tp_box_2" providerId="OAuth2" clId="{8160B6ED-3572-DA44-AFE1-A916A8E282F5}" dt="2022-11-15T19:05:11.745" v="723" actId="14100"/>
          <ac:spMkLst>
            <pc:docMk/>
            <pc:sldMk cId="4220431832" sldId="329"/>
            <ac:spMk id="2" creationId="{5B90AD89-7FEE-203E-4F5A-500A85F2D1FD}"/>
          </ac:spMkLst>
        </pc:spChg>
        <pc:spChg chg="mod">
          <ac:chgData name="Jamie Yaeger" userId="3751045445_tp_box_2" providerId="OAuth2" clId="{8160B6ED-3572-DA44-AFE1-A916A8E282F5}" dt="2022-11-15T19:05:22.779" v="724" actId="14100"/>
          <ac:spMkLst>
            <pc:docMk/>
            <pc:sldMk cId="4220431832" sldId="329"/>
            <ac:spMk id="3" creationId="{236C71BD-C3F1-DC4C-2DF8-C0BA9D1A6BC7}"/>
          </ac:spMkLst>
        </pc:spChg>
        <pc:spChg chg="add mod">
          <ac:chgData name="Jamie Yaeger" userId="3751045445_tp_box_2" providerId="OAuth2" clId="{8160B6ED-3572-DA44-AFE1-A916A8E282F5}" dt="2022-11-15T19:05:28.673" v="725"/>
          <ac:spMkLst>
            <pc:docMk/>
            <pc:sldMk cId="4220431832" sldId="329"/>
            <ac:spMk id="4" creationId="{2902CFF8-C732-2E61-78EA-3F91B409601B}"/>
          </ac:spMkLst>
        </pc:spChg>
        <pc:spChg chg="del mod">
          <ac:chgData name="Jamie Yaeger" userId="3751045445_tp_box_2" providerId="OAuth2" clId="{8160B6ED-3572-DA44-AFE1-A916A8E282F5}" dt="2022-11-15T19:02:49.287" v="709" actId="21"/>
          <ac:spMkLst>
            <pc:docMk/>
            <pc:sldMk cId="4220431832" sldId="329"/>
            <ac:spMk id="7" creationId="{D50B48CC-0E3E-87C4-4FE5-2C1D417BA655}"/>
          </ac:spMkLst>
        </pc:spChg>
        <pc:spChg chg="add">
          <ac:chgData name="Jamie Yaeger" userId="3751045445_tp_box_2" providerId="OAuth2" clId="{8160B6ED-3572-DA44-AFE1-A916A8E282F5}" dt="2022-11-15T19:03:03.813" v="710" actId="26606"/>
          <ac:spMkLst>
            <pc:docMk/>
            <pc:sldMk cId="4220431832" sldId="329"/>
            <ac:spMk id="8201" creationId="{04812C46-200A-4DEB-A05E-3ED6C68C2387}"/>
          </ac:spMkLst>
        </pc:spChg>
        <pc:spChg chg="add">
          <ac:chgData name="Jamie Yaeger" userId="3751045445_tp_box_2" providerId="OAuth2" clId="{8160B6ED-3572-DA44-AFE1-A916A8E282F5}" dt="2022-11-15T19:03:03.813" v="710" actId="26606"/>
          <ac:spMkLst>
            <pc:docMk/>
            <pc:sldMk cId="4220431832" sldId="329"/>
            <ac:spMk id="8203" creationId="{D1EA859B-E555-4109-94F3-6700E046E008}"/>
          </ac:spMkLst>
        </pc:spChg>
        <pc:picChg chg="del">
          <ac:chgData name="Jamie Yaeger" userId="3751045445_tp_box_2" providerId="OAuth2" clId="{8160B6ED-3572-DA44-AFE1-A916A8E282F5}" dt="2022-11-15T18:57:24.389" v="603" actId="478"/>
          <ac:picMkLst>
            <pc:docMk/>
            <pc:sldMk cId="4220431832" sldId="329"/>
            <ac:picMk id="5122" creationId="{742EDEE8-62BE-DB03-76DD-D87DF26B521C}"/>
          </ac:picMkLst>
        </pc:picChg>
        <pc:picChg chg="del">
          <ac:chgData name="Jamie Yaeger" userId="3751045445_tp_box_2" providerId="OAuth2" clId="{8160B6ED-3572-DA44-AFE1-A916A8E282F5}" dt="2022-11-15T18:57:24.389" v="603" actId="478"/>
          <ac:picMkLst>
            <pc:docMk/>
            <pc:sldMk cId="4220431832" sldId="329"/>
            <ac:picMk id="5124" creationId="{F1F1A005-8C57-9472-95D3-19A5E93E328F}"/>
          </ac:picMkLst>
        </pc:picChg>
        <pc:picChg chg="add del mod">
          <ac:chgData name="Jamie Yaeger" userId="3751045445_tp_box_2" providerId="OAuth2" clId="{8160B6ED-3572-DA44-AFE1-A916A8E282F5}" dt="2022-11-15T19:02:31.043" v="704" actId="478"/>
          <ac:picMkLst>
            <pc:docMk/>
            <pc:sldMk cId="4220431832" sldId="329"/>
            <ac:picMk id="8194" creationId="{D2E76F84-91F4-A2C9-F914-AC45E1B4F3F9}"/>
          </ac:picMkLst>
        </pc:picChg>
        <pc:picChg chg="add mod ord">
          <ac:chgData name="Jamie Yaeger" userId="3751045445_tp_box_2" providerId="OAuth2" clId="{8160B6ED-3572-DA44-AFE1-A916A8E282F5}" dt="2022-11-15T19:04:12.727" v="718" actId="732"/>
          <ac:picMkLst>
            <pc:docMk/>
            <pc:sldMk cId="4220431832" sldId="329"/>
            <ac:picMk id="8196" creationId="{09F552B1-2B83-F98F-8DC3-EA3A9C494D88}"/>
          </ac:picMkLst>
        </pc:picChg>
      </pc:sldChg>
      <pc:sldChg chg="addSp delSp modSp add mod ord">
        <pc:chgData name="Jamie Yaeger" userId="3751045445_tp_box_2" providerId="OAuth2" clId="{8160B6ED-3572-DA44-AFE1-A916A8E282F5}" dt="2022-11-15T19:20:07.629" v="884"/>
        <pc:sldMkLst>
          <pc:docMk/>
          <pc:sldMk cId="250169310" sldId="330"/>
        </pc:sldMkLst>
        <pc:spChg chg="mod">
          <ac:chgData name="Jamie Yaeger" userId="3751045445_tp_box_2" providerId="OAuth2" clId="{8160B6ED-3572-DA44-AFE1-A916A8E282F5}" dt="2022-11-15T19:07:28.510" v="819" actId="20577"/>
          <ac:spMkLst>
            <pc:docMk/>
            <pc:sldMk cId="250169310" sldId="330"/>
            <ac:spMk id="3" creationId="{236C71BD-C3F1-DC4C-2DF8-C0BA9D1A6BC7}"/>
          </ac:spMkLst>
        </pc:spChg>
        <pc:spChg chg="del mod">
          <ac:chgData name="Jamie Yaeger" userId="3751045445_tp_box_2" providerId="OAuth2" clId="{8160B6ED-3572-DA44-AFE1-A916A8E282F5}" dt="2022-11-15T19:19:49.478" v="883" actId="21"/>
          <ac:spMkLst>
            <pc:docMk/>
            <pc:sldMk cId="250169310" sldId="330"/>
            <ac:spMk id="7" creationId="{D50B48CC-0E3E-87C4-4FE5-2C1D417BA655}"/>
          </ac:spMkLst>
        </pc:spChg>
        <pc:spChg chg="add mod">
          <ac:chgData name="Jamie Yaeger" userId="3751045445_tp_box_2" providerId="OAuth2" clId="{8160B6ED-3572-DA44-AFE1-A916A8E282F5}" dt="2022-11-15T19:20:07.629" v="884"/>
          <ac:spMkLst>
            <pc:docMk/>
            <pc:sldMk cId="250169310" sldId="330"/>
            <ac:spMk id="9" creationId="{3227B37C-E933-7548-E355-4D984302A74F}"/>
          </ac:spMkLst>
        </pc:spChg>
        <pc:grpChg chg="add mod">
          <ac:chgData name="Jamie Yaeger" userId="3751045445_tp_box_2" providerId="OAuth2" clId="{8160B6ED-3572-DA44-AFE1-A916A8E282F5}" dt="2022-11-15T19:19:46.588" v="882" actId="1076"/>
          <ac:grpSpMkLst>
            <pc:docMk/>
            <pc:sldMk cId="250169310" sldId="330"/>
            <ac:grpSpMk id="8" creationId="{C5C1A23F-5AB6-337E-9D01-E79F35720B59}"/>
          </ac:grpSpMkLst>
        </pc:grpChg>
        <pc:picChg chg="del">
          <ac:chgData name="Jamie Yaeger" userId="3751045445_tp_box_2" providerId="OAuth2" clId="{8160B6ED-3572-DA44-AFE1-A916A8E282F5}" dt="2022-11-15T19:09:24.275" v="822" actId="478"/>
          <ac:picMkLst>
            <pc:docMk/>
            <pc:sldMk cId="250169310" sldId="330"/>
            <ac:picMk id="4" creationId="{849444B5-3E69-6066-D776-9625F8DC61D4}"/>
          </ac:picMkLst>
        </pc:picChg>
        <pc:picChg chg="del">
          <ac:chgData name="Jamie Yaeger" userId="3751045445_tp_box_2" providerId="OAuth2" clId="{8160B6ED-3572-DA44-AFE1-A916A8E282F5}" dt="2022-11-15T19:09:24.275" v="822" actId="478"/>
          <ac:picMkLst>
            <pc:docMk/>
            <pc:sldMk cId="250169310" sldId="330"/>
            <ac:picMk id="5" creationId="{6FA09A9E-BEB2-AC16-6C1C-39665C6AA40C}"/>
          </ac:picMkLst>
        </pc:picChg>
        <pc:picChg chg="del">
          <ac:chgData name="Jamie Yaeger" userId="3751045445_tp_box_2" providerId="OAuth2" clId="{8160B6ED-3572-DA44-AFE1-A916A8E282F5}" dt="2022-11-15T19:09:24.275" v="822" actId="478"/>
          <ac:picMkLst>
            <pc:docMk/>
            <pc:sldMk cId="250169310" sldId="330"/>
            <ac:picMk id="6" creationId="{5D78635B-EA78-6BE3-E859-485947C06151}"/>
          </ac:picMkLst>
        </pc:picChg>
        <pc:picChg chg="add mod">
          <ac:chgData name="Jamie Yaeger" userId="3751045445_tp_box_2" providerId="OAuth2" clId="{8160B6ED-3572-DA44-AFE1-A916A8E282F5}" dt="2022-11-15T19:19:46.588" v="882" actId="1076"/>
          <ac:picMkLst>
            <pc:docMk/>
            <pc:sldMk cId="250169310" sldId="330"/>
            <ac:picMk id="10242" creationId="{A03FD25F-3B03-9AB7-1BFA-D22F0E707614}"/>
          </ac:picMkLst>
        </pc:picChg>
        <pc:picChg chg="add del mod">
          <ac:chgData name="Jamie Yaeger" userId="3751045445_tp_box_2" providerId="OAuth2" clId="{8160B6ED-3572-DA44-AFE1-A916A8E282F5}" dt="2022-11-15T19:18:02.413" v="852" actId="478"/>
          <ac:picMkLst>
            <pc:docMk/>
            <pc:sldMk cId="250169310" sldId="330"/>
            <ac:picMk id="10244" creationId="{D4F5E087-15EA-AFCB-8F9C-0F08A303C637}"/>
          </ac:picMkLst>
        </pc:picChg>
        <pc:picChg chg="add mod">
          <ac:chgData name="Jamie Yaeger" userId="3751045445_tp_box_2" providerId="OAuth2" clId="{8160B6ED-3572-DA44-AFE1-A916A8E282F5}" dt="2022-11-15T19:19:46.588" v="882" actId="1076"/>
          <ac:picMkLst>
            <pc:docMk/>
            <pc:sldMk cId="250169310" sldId="330"/>
            <ac:picMk id="10246" creationId="{37228CBC-D53D-42B5-24B3-07E5C9367CBE}"/>
          </ac:picMkLst>
        </pc:picChg>
        <pc:picChg chg="add mod">
          <ac:chgData name="Jamie Yaeger" userId="3751045445_tp_box_2" providerId="OAuth2" clId="{8160B6ED-3572-DA44-AFE1-A916A8E282F5}" dt="2022-11-15T19:19:46.588" v="882" actId="1076"/>
          <ac:picMkLst>
            <pc:docMk/>
            <pc:sldMk cId="250169310" sldId="330"/>
            <ac:picMk id="10248" creationId="{BC939DE2-21CC-8443-8646-AE5547CB820D}"/>
          </ac:picMkLst>
        </pc:picChg>
        <pc:picChg chg="add mod">
          <ac:chgData name="Jamie Yaeger" userId="3751045445_tp_box_2" providerId="OAuth2" clId="{8160B6ED-3572-DA44-AFE1-A916A8E282F5}" dt="2022-11-15T19:19:46.588" v="882" actId="1076"/>
          <ac:picMkLst>
            <pc:docMk/>
            <pc:sldMk cId="250169310" sldId="330"/>
            <ac:picMk id="10250" creationId="{17314FAF-B20B-F942-EC99-D7C45F9CD609}"/>
          </ac:picMkLst>
        </pc:picChg>
      </pc:sldChg>
      <pc:sldChg chg="modSp add mod ord">
        <pc:chgData name="Jamie Yaeger" userId="3751045445_tp_box_2" providerId="OAuth2" clId="{8160B6ED-3572-DA44-AFE1-A916A8E282F5}" dt="2022-11-15T19:25:13.558" v="1152" actId="1076"/>
        <pc:sldMkLst>
          <pc:docMk/>
          <pc:sldMk cId="224534426" sldId="331"/>
        </pc:sldMkLst>
        <pc:spChg chg="mod">
          <ac:chgData name="Jamie Yaeger" userId="3751045445_tp_box_2" providerId="OAuth2" clId="{8160B6ED-3572-DA44-AFE1-A916A8E282F5}" dt="2022-11-15T19:23:53.174" v="1119" actId="14100"/>
          <ac:spMkLst>
            <pc:docMk/>
            <pc:sldMk cId="224534426" sldId="331"/>
            <ac:spMk id="2" creationId="{57D4549B-00BF-A8CB-4F30-F94AD132AFFB}"/>
          </ac:spMkLst>
        </pc:spChg>
        <pc:spChg chg="mod">
          <ac:chgData name="Jamie Yaeger" userId="3751045445_tp_box_2" providerId="OAuth2" clId="{8160B6ED-3572-DA44-AFE1-A916A8E282F5}" dt="2022-11-15T19:24:21.420" v="1146" actId="113"/>
          <ac:spMkLst>
            <pc:docMk/>
            <pc:sldMk cId="224534426" sldId="331"/>
            <ac:spMk id="3" creationId="{3017BC3D-9E3C-6846-7203-AFFA6522819C}"/>
          </ac:spMkLst>
        </pc:spChg>
        <pc:picChg chg="mod modCrop">
          <ac:chgData name="Jamie Yaeger" userId="3751045445_tp_box_2" providerId="OAuth2" clId="{8160B6ED-3572-DA44-AFE1-A916A8E282F5}" dt="2022-11-15T19:25:13.558" v="1152" actId="1076"/>
          <ac:picMkLst>
            <pc:docMk/>
            <pc:sldMk cId="224534426" sldId="331"/>
            <ac:picMk id="6" creationId="{B1868740-9EEC-C852-6822-B206E9DA8956}"/>
          </ac:picMkLst>
        </pc:picChg>
      </pc:sldChg>
      <pc:sldMasterChg chg="modSp">
        <pc:chgData name="Jamie Yaeger" userId="3751045445_tp_box_2" providerId="OAuth2" clId="{8160B6ED-3572-DA44-AFE1-A916A8E282F5}" dt="2022-11-15T16:35:03.887" v="85"/>
        <pc:sldMasterMkLst>
          <pc:docMk/>
          <pc:sldMasterMk cId="1257770246" sldId="2147483648"/>
        </pc:sldMasterMkLst>
        <pc:spChg chg="mod">
          <ac:chgData name="Jamie Yaeger" userId="3751045445_tp_box_2" providerId="OAuth2" clId="{8160B6ED-3572-DA44-AFE1-A916A8E282F5}" dt="2022-11-15T16:32:29.546" v="80"/>
          <ac:spMkLst>
            <pc:docMk/>
            <pc:sldMasterMk cId="1257770246" sldId="2147483648"/>
            <ac:spMk id="3" creationId="{FCDEF2DB-AF6A-C575-79C1-199D617C2978}"/>
          </ac:spMkLst>
        </pc:spChg>
        <pc:spChg chg="mod">
          <ac:chgData name="Jamie Yaeger" userId="3751045445_tp_box_2" providerId="OAuth2" clId="{8160B6ED-3572-DA44-AFE1-A916A8E282F5}" dt="2022-11-15T16:35:03.887" v="85"/>
          <ac:spMkLst>
            <pc:docMk/>
            <pc:sldMasterMk cId="1257770246" sldId="2147483648"/>
            <ac:spMk id="7" creationId="{E84378DA-A651-0DC6-0560-6B9FB37093AE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EB614F-FE9A-6C41-4743-C201253C2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A529F-374A-3957-D678-1EE0909AC2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4952B-B18B-1249-8C10-44B030A28D44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5DA5-B3DF-AE78-11BE-43DD684938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C795C-0AAB-7315-39A5-E5F160663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04DE3-AAC7-374A-B7D8-C00D5E295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91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B8808-8969-7344-A9F7-2461801DD09E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9E931-C942-3E49-AA16-7FF92778F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4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0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8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5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1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9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0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1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2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7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62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2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AF5D-62D4-470E-47DE-4D26AE0E1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7450" y="2871788"/>
            <a:ext cx="9734550" cy="1003305"/>
          </a:xfrm>
          <a:solidFill>
            <a:srgbClr val="FFFFFF"/>
          </a:solidFill>
        </p:spPr>
        <p:txBody>
          <a:bodyPr anchor="b">
            <a:normAutofit/>
          </a:bodyPr>
          <a:lstStyle>
            <a:lvl1pPr algn="r">
              <a:defRPr sz="5400" b="1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3ADA-AC9B-E7D6-5A20-CD1B3D0AEC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7449" y="3875093"/>
            <a:ext cx="8658225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411C56-CFA5-81E8-4A9C-5A2E2BB1086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23912" y="5149840"/>
            <a:ext cx="10515600" cy="962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© Copyright by the Institute for Safety in Powerline Construction</a:t>
            </a:r>
            <a:br>
              <a:rPr lang="en-US" dirty="0"/>
            </a:br>
            <a:r>
              <a:rPr lang="en-US" dirty="0"/>
              <a:t>3504 Parliament Ct. Alexandria, LA 71303</a:t>
            </a:r>
            <a:br>
              <a:rPr lang="en-US" dirty="0"/>
            </a:br>
            <a:r>
              <a:rPr lang="en-US" dirty="0"/>
              <a:t>All rights reserved.</a:t>
            </a:r>
            <a:br>
              <a:rPr lang="en-US" dirty="0"/>
            </a:br>
            <a:r>
              <a:rPr lang="en-US" dirty="0"/>
              <a:t>This material or any part thereof</a:t>
            </a:r>
            <a:br>
              <a:rPr lang="en-US" dirty="0"/>
            </a:br>
            <a:r>
              <a:rPr lang="en-US" dirty="0"/>
              <a:t>may not be reproduced in any form</a:t>
            </a:r>
            <a:br>
              <a:rPr lang="en-US" dirty="0"/>
            </a:br>
            <a:r>
              <a:rPr lang="en-US" dirty="0" err="1"/>
              <a:t>withoutthe</a:t>
            </a:r>
            <a:r>
              <a:rPr lang="en-US" dirty="0"/>
              <a:t> written permission of the</a:t>
            </a:r>
            <a:br>
              <a:rPr lang="en-US" dirty="0"/>
            </a:br>
            <a:r>
              <a:rPr lang="en-US" dirty="0"/>
              <a:t>Institute for Safety in Powerline Construction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0CA8254-ABA5-660C-48A1-71D3D6CCEA1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1115675" y="3875093"/>
            <a:ext cx="1076324" cy="4825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ISPC</a:t>
            </a:r>
          </a:p>
        </p:txBody>
      </p:sp>
    </p:spTree>
    <p:extLst>
      <p:ext uri="{BB962C8B-B14F-4D97-AF65-F5344CB8AC3E}">
        <p14:creationId xmlns:p14="http://schemas.microsoft.com/office/powerpoint/2010/main" val="121661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EF9D-FE7C-B8C1-8D12-CC867C0A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5244B-382E-9EBE-0A58-682B0875D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3F2AC-2C89-C318-3FE1-0B093FA58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4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0A10-745A-110B-23FA-1B4FC374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A34E5-41A8-9B99-9251-E0AF597D0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5EDA5-C419-8A12-D340-EDA8FBA54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86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AF5D-62D4-470E-47DE-4D26AE0E1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7450" y="2771774"/>
            <a:ext cx="9734550" cy="1103319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r">
              <a:defRPr sz="6600" b="1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3ADA-AC9B-E7D6-5A20-CD1B3D0AEC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01059" y="3976698"/>
            <a:ext cx="2814637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D7912FB-6BA9-6A50-F64B-0FF0A945D3E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501059" y="4549000"/>
            <a:ext cx="2814637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129DDB-D101-09D0-435F-421B980F4B0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501059" y="5121302"/>
            <a:ext cx="2814637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79541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07A7-3046-72CE-219C-8D5B5C362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D4AD7-0C35-F405-34D1-DA6836FB2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89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B8DD-5CF0-D8BB-3808-6532E6FC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39BB0-F901-2F14-34EF-B41E9B1A1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75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AF5D-62D4-470E-47DE-4D26AE0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3ADA-AC9B-E7D6-5A20-CD1B3D0AE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35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57D7-1370-F636-CD5B-9326561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FB826-0E74-A079-1023-D39BC4BC9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881CD-279F-0F97-828F-9FC3644BC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622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D61E-F2CE-2C02-4267-6E6CA938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47D79-7888-9ACF-3C16-AE7F23EAB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694B3-C36B-93D1-9081-6D823F22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3F9DC-0F12-A91E-465E-881FCB9C8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4FD5E-6877-779E-3B96-C91F18DA0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03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DB91-588D-249F-7861-438DD357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109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02B4D-98AE-D499-8511-2953C00D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EF2DB-AF6A-C575-79C1-199D617C2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F5DD0A-E855-BE7D-A869-1551CF9930B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96143" y="6492875"/>
            <a:ext cx="957657" cy="302418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84378DA-A651-0DC6-0560-6B9FB37093AE}"/>
              </a:ext>
            </a:extLst>
          </p:cNvPr>
          <p:cNvSpPr txBox="1">
            <a:spLocks/>
          </p:cNvSpPr>
          <p:nvPr userDrawn="1"/>
        </p:nvSpPr>
        <p:spPr>
          <a:xfrm>
            <a:off x="838200" y="64986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© ISPC 2022</a:t>
            </a:r>
          </a:p>
        </p:txBody>
      </p:sp>
    </p:spTree>
    <p:extLst>
      <p:ext uri="{BB962C8B-B14F-4D97-AF65-F5344CB8AC3E}">
        <p14:creationId xmlns:p14="http://schemas.microsoft.com/office/powerpoint/2010/main" val="12577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owan Old Style BT" panose="02040602040506020204" pitchFamily="18" charset="77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Iowan Old Style BT" panose="02040602040506020204" pitchFamily="18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Wingdings" pitchFamily="2" charset="2"/>
        <a:buChar char="§"/>
        <a:defRPr sz="2000" b="0" i="0" kern="1200">
          <a:solidFill>
            <a:schemeClr val="tx1"/>
          </a:solidFill>
          <a:latin typeface="Iowan Old Style BT" panose="02040602040506020204" pitchFamily="18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itchFamily="2" charset="2"/>
        <a:buChar char="Ø"/>
        <a:defRPr sz="1800" b="0" i="0" kern="1200">
          <a:solidFill>
            <a:schemeClr val="tx1"/>
          </a:solidFill>
          <a:latin typeface="Iowan Old Style BT" panose="02040602040506020204" pitchFamily="18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itchFamily="2" charset="2"/>
        <a:buChar char="v"/>
        <a:defRPr sz="1800" b="0" i="0" kern="1200">
          <a:solidFill>
            <a:schemeClr val="tx1"/>
          </a:solidFill>
          <a:latin typeface="Iowan Old Style BT" panose="02040602040506020204" pitchFamily="18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0B63-4DBA-9485-09AC-C76BD760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Substation Construction 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AF684-B71D-385E-331B-DCF9BB083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Institute for Safety in Powerline Construction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F767B-3466-C36B-5F50-C27F897B607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06F3454-8EFD-A022-2D1D-544D41AFB38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© Copyright by the Institute for Safety in Powerline Construction</a:t>
            </a:r>
            <a:br>
              <a:rPr lang="en-US" dirty="0"/>
            </a:br>
            <a:r>
              <a:rPr lang="en-US" dirty="0"/>
              <a:t>3504 Parliament Ct. Alexandria, LA 71303</a:t>
            </a:r>
            <a:br>
              <a:rPr lang="en-US" dirty="0"/>
            </a:br>
            <a:r>
              <a:rPr lang="en-US" dirty="0"/>
              <a:t>All rights reserved.</a:t>
            </a:r>
            <a:br>
              <a:rPr lang="en-US" dirty="0"/>
            </a:br>
            <a:r>
              <a:rPr lang="en-US" dirty="0"/>
              <a:t>This material or any part thereof</a:t>
            </a:r>
            <a:br>
              <a:rPr lang="en-US" dirty="0"/>
            </a:br>
            <a:r>
              <a:rPr lang="en-US" dirty="0"/>
              <a:t>may not be reproduced in any form</a:t>
            </a:r>
            <a:br>
              <a:rPr lang="en-US" dirty="0"/>
            </a:br>
            <a:r>
              <a:rPr lang="en-US" dirty="0"/>
              <a:t>without the written permission of the</a:t>
            </a:r>
            <a:br>
              <a:rPr lang="en-US" dirty="0"/>
            </a:br>
            <a:r>
              <a:rPr lang="en-US" dirty="0"/>
              <a:t>Institute for Safety in Powerline Construction</a:t>
            </a:r>
          </a:p>
        </p:txBody>
      </p:sp>
    </p:spTree>
    <p:extLst>
      <p:ext uri="{BB962C8B-B14F-4D97-AF65-F5344CB8AC3E}">
        <p14:creationId xmlns:p14="http://schemas.microsoft.com/office/powerpoint/2010/main" val="2993428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09F552B1-2B83-F98F-8DC3-EA3A9C494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28134" b="19002"/>
          <a:stretch/>
        </p:blipFill>
        <p:spPr bwMode="auto">
          <a:xfrm>
            <a:off x="3580483" y="1"/>
            <a:ext cx="869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0AD89-7FEE-203E-4F5A-500A85F2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22189" cy="1965017"/>
          </a:xfrm>
        </p:spPr>
        <p:txBody>
          <a:bodyPr>
            <a:noAutofit/>
          </a:bodyPr>
          <a:lstStyle/>
          <a:p>
            <a:r>
              <a:rPr lang="en-US" dirty="0"/>
              <a:t>Personal Protective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C71BD-C3F1-DC4C-2DF8-C0BA9D1A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7437"/>
            <a:ext cx="3822189" cy="3279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Protective Clothing</a:t>
            </a:r>
            <a:endParaRPr lang="en-US" sz="2400" dirty="0"/>
          </a:p>
          <a:p>
            <a:r>
              <a:rPr lang="en-US" sz="2400" dirty="0"/>
              <a:t>Required by OSHA</a:t>
            </a:r>
          </a:p>
          <a:p>
            <a:r>
              <a:rPr lang="en-US" sz="2400" dirty="0"/>
              <a:t>Fire retardant</a:t>
            </a:r>
          </a:p>
          <a:p>
            <a:r>
              <a:rPr lang="en-US" sz="2400" dirty="0"/>
              <a:t>Fault current rated</a:t>
            </a:r>
          </a:p>
          <a:p>
            <a:r>
              <a:rPr lang="en-US" sz="2400" dirty="0"/>
              <a:t>Worn in substations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2CFF8-C732-2E61-78EA-3F91B409601B}"/>
              </a:ext>
            </a:extLst>
          </p:cNvPr>
          <p:cNvSpPr txBox="1"/>
          <p:nvPr/>
        </p:nvSpPr>
        <p:spPr>
          <a:xfrm>
            <a:off x="910910" y="5820393"/>
            <a:ext cx="32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OSHA 1910.269 (L)(6)(</a:t>
            </a:r>
            <a:r>
              <a:rPr lang="en-US" dirty="0" err="1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431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AD89-7FEE-203E-4F5A-500A85F2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495"/>
            <a:ext cx="5257800" cy="1325563"/>
          </a:xfrm>
        </p:spPr>
        <p:txBody>
          <a:bodyPr/>
          <a:lstStyle/>
          <a:p>
            <a:r>
              <a:rPr lang="en-US" dirty="0"/>
              <a:t>Personal Protective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C71BD-C3F1-DC4C-2DF8-C0BA9D1A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4086"/>
            <a:ext cx="5257800" cy="342287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Insulating Equipment</a:t>
            </a:r>
            <a:endParaRPr lang="en-US" sz="2800" dirty="0"/>
          </a:p>
          <a:p>
            <a:r>
              <a:rPr lang="en-US" sz="2800" dirty="0"/>
              <a:t>Rubber gloves</a:t>
            </a:r>
          </a:p>
          <a:p>
            <a:r>
              <a:rPr lang="en-US" dirty="0"/>
              <a:t>Insulating switching sticks</a:t>
            </a:r>
          </a:p>
          <a:p>
            <a:r>
              <a:rPr lang="en-US" sz="2800" dirty="0"/>
              <a:t>Insulated cover up material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1A23F-5AB6-337E-9D01-E79F35720B59}"/>
              </a:ext>
            </a:extLst>
          </p:cNvPr>
          <p:cNvGrpSpPr/>
          <p:nvPr/>
        </p:nvGrpSpPr>
        <p:grpSpPr>
          <a:xfrm>
            <a:off x="6168710" y="635642"/>
            <a:ext cx="4841538" cy="5554083"/>
            <a:chOff x="6110022" y="641324"/>
            <a:chExt cx="4841538" cy="5554083"/>
          </a:xfrm>
        </p:grpSpPr>
        <p:pic>
          <p:nvPicPr>
            <p:cNvPr id="10246" name="Picture 6">
              <a:extLst>
                <a:ext uri="{FF2B5EF4-FFF2-40B4-BE49-F238E27FC236}">
                  <a16:creationId xmlns:a16="http://schemas.microsoft.com/office/drawing/2014/main" id="{37228CBC-D53D-42B5-24B3-07E5C9367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6435">
              <a:off x="8396462" y="3596401"/>
              <a:ext cx="2555098" cy="2555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Natural 9 Leather Protector, Grain Goatskin, Class 1-2, 14 In. Gauntlet Cuff Leather Protectors/Cover Gloves 1 Pair">
              <a:extLst>
                <a:ext uri="{FF2B5EF4-FFF2-40B4-BE49-F238E27FC236}">
                  <a16:creationId xmlns:a16="http://schemas.microsoft.com/office/drawing/2014/main" id="{BC939DE2-21CC-8443-8646-AE5547CB82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8" t="4254" r="17801" b="5476"/>
            <a:stretch/>
          </p:blipFill>
          <p:spPr bwMode="auto">
            <a:xfrm>
              <a:off x="6232448" y="641324"/>
              <a:ext cx="1824210" cy="2633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Orange 7 NOVAX, Insulating Glove, Class 2, 14 In., Orn., Straight Cuff Novax Rubber Insulating Gloves 1 Pair">
              <a:extLst>
                <a:ext uri="{FF2B5EF4-FFF2-40B4-BE49-F238E27FC236}">
                  <a16:creationId xmlns:a16="http://schemas.microsoft.com/office/drawing/2014/main" id="{17314FAF-B20B-F942-EC99-D7C45F9CD6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7" t="6105" r="21389" b="5703"/>
            <a:stretch/>
          </p:blipFill>
          <p:spPr bwMode="auto">
            <a:xfrm rot="20930661">
              <a:off x="6110022" y="3437395"/>
              <a:ext cx="1898995" cy="275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A03FD25F-3B03-9AB7-1BFA-D22F0E707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10492">
              <a:off x="8372452" y="918370"/>
              <a:ext cx="2256615" cy="2256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227B37C-E933-7548-E355-4D984302A74F}"/>
              </a:ext>
            </a:extLst>
          </p:cNvPr>
          <p:cNvSpPr txBox="1"/>
          <p:nvPr/>
        </p:nvSpPr>
        <p:spPr>
          <a:xfrm>
            <a:off x="910910" y="5820393"/>
            <a:ext cx="32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OSHA 1910.137</a:t>
            </a:r>
          </a:p>
        </p:txBody>
      </p:sp>
    </p:spTree>
    <p:extLst>
      <p:ext uri="{BB962C8B-B14F-4D97-AF65-F5344CB8AC3E}">
        <p14:creationId xmlns:p14="http://schemas.microsoft.com/office/powerpoint/2010/main" val="25016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ky, outdoor, ground, outdoor object&#10;&#10;Description automatically generated">
            <a:extLst>
              <a:ext uri="{FF2B5EF4-FFF2-40B4-BE49-F238E27FC236}">
                <a16:creationId xmlns:a16="http://schemas.microsoft.com/office/drawing/2014/main" id="{B1868740-9EEC-C852-6822-B206E9DA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32" t="9636" r="14262" b="3639"/>
          <a:stretch/>
        </p:blipFill>
        <p:spPr>
          <a:xfrm>
            <a:off x="1877202" y="1"/>
            <a:ext cx="10311749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3880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Site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8780"/>
            <a:ext cx="3822189" cy="43181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Each substation is constructed differently</a:t>
            </a:r>
          </a:p>
          <a:p>
            <a:r>
              <a:rPr lang="en-US" dirty="0"/>
              <a:t>During a site visit, job plans can be reviewed</a:t>
            </a:r>
          </a:p>
          <a:p>
            <a:r>
              <a:rPr lang="en-US" dirty="0"/>
              <a:t>The substation configuration and energized facilities can be identified</a:t>
            </a:r>
          </a:p>
        </p:txBody>
      </p:sp>
    </p:spTree>
    <p:extLst>
      <p:ext uri="{BB962C8B-B14F-4D97-AF65-F5344CB8AC3E}">
        <p14:creationId xmlns:p14="http://schemas.microsoft.com/office/powerpoint/2010/main" val="1300393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68740-9EEC-C852-6822-B206E9DA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4" b="95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77" y="681037"/>
            <a:ext cx="3465722" cy="15839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Substation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8077" y="2630151"/>
            <a:ext cx="3465722" cy="35468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Transmission feeds</a:t>
            </a:r>
          </a:p>
          <a:p>
            <a:r>
              <a:rPr lang="en-US" dirty="0"/>
              <a:t>Transformers</a:t>
            </a:r>
          </a:p>
          <a:p>
            <a:r>
              <a:rPr lang="en-US" dirty="0"/>
              <a:t>Buss work</a:t>
            </a:r>
          </a:p>
          <a:p>
            <a:r>
              <a:rPr lang="en-US" dirty="0"/>
              <a:t>Steel structures</a:t>
            </a:r>
          </a:p>
          <a:p>
            <a:r>
              <a:rPr lang="en-US" dirty="0"/>
              <a:t>Distribution feeds</a:t>
            </a:r>
          </a:p>
          <a:p>
            <a:r>
              <a:rPr lang="en-US" dirty="0"/>
              <a:t>Fencing</a:t>
            </a:r>
          </a:p>
        </p:txBody>
      </p:sp>
    </p:spTree>
    <p:extLst>
      <p:ext uri="{BB962C8B-B14F-4D97-AF65-F5344CB8AC3E}">
        <p14:creationId xmlns:p14="http://schemas.microsoft.com/office/powerpoint/2010/main" val="313385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ky, outdoor, ground, outdoor object&#10;&#10;Description automatically generated">
            <a:extLst>
              <a:ext uri="{FF2B5EF4-FFF2-40B4-BE49-F238E27FC236}">
                <a16:creationId xmlns:a16="http://schemas.microsoft.com/office/drawing/2014/main" id="{B1868740-9EEC-C852-6822-B206E9DA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32" t="9636" r="16306" b="3639"/>
          <a:stretch/>
        </p:blipFill>
        <p:spPr>
          <a:xfrm>
            <a:off x="2749293" y="0"/>
            <a:ext cx="9954564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3880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Transmission Feed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18288"/>
            <a:ext cx="3822189" cy="431818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Safely working in energized substations depends upon: </a:t>
            </a:r>
          </a:p>
          <a:p>
            <a:r>
              <a:rPr lang="en-US" sz="2400" dirty="0"/>
              <a:t>Well-trained employees</a:t>
            </a:r>
          </a:p>
          <a:p>
            <a:r>
              <a:rPr lang="en-US" sz="2400" dirty="0"/>
              <a:t>Knowledge of safety procedures and safety equipment</a:t>
            </a:r>
          </a:p>
          <a:p>
            <a:r>
              <a:rPr lang="en-US" sz="2400" dirty="0"/>
              <a:t>Proper communication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SAFETY is the TOP PRIORITY!</a:t>
            </a:r>
          </a:p>
        </p:txBody>
      </p:sp>
    </p:spTree>
    <p:extLst>
      <p:ext uri="{BB962C8B-B14F-4D97-AF65-F5344CB8AC3E}">
        <p14:creationId xmlns:p14="http://schemas.microsoft.com/office/powerpoint/2010/main" val="224534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68740-9EEC-C852-6822-B206E9DA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" r="304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77" y="365125"/>
            <a:ext cx="346572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8077" y="2434201"/>
            <a:ext cx="3465722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dirty="0"/>
              <a:t>Transformers in a substations are grounded on all four corners</a:t>
            </a:r>
          </a:p>
          <a:p>
            <a:r>
              <a:rPr lang="en-US" dirty="0"/>
              <a:t>Grounds serve to dissipate amperage flow</a:t>
            </a:r>
          </a:p>
          <a:p>
            <a:r>
              <a:rPr lang="en-US" dirty="0"/>
              <a:t>Always be aware of differences of potential</a:t>
            </a:r>
          </a:p>
        </p:txBody>
      </p:sp>
    </p:spTree>
    <p:extLst>
      <p:ext uri="{BB962C8B-B14F-4D97-AF65-F5344CB8AC3E}">
        <p14:creationId xmlns:p14="http://schemas.microsoft.com/office/powerpoint/2010/main" val="102608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68740-9EEC-C852-6822-B206E9DA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0" b="4700"/>
          <a:stretch/>
        </p:blipFill>
        <p:spPr>
          <a:xfrm>
            <a:off x="2749293" y="0"/>
            <a:ext cx="9954564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87607"/>
            <a:ext cx="3822189" cy="11245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Bus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33650"/>
            <a:ext cx="3822189" cy="390282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Never carry anything overhead inside a substation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387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68740-9EEC-C852-6822-B206E9DA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7" r="304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524" y="365125"/>
            <a:ext cx="394334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Steel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9525" y="2434201"/>
            <a:ext cx="3943350" cy="405867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Recognizing hazards associated with steel structures is very important</a:t>
            </a:r>
          </a:p>
          <a:p>
            <a:r>
              <a:rPr lang="en-US" sz="2400" dirty="0"/>
              <a:t>Always perform thorough inspection of each structure</a:t>
            </a:r>
          </a:p>
          <a:p>
            <a:r>
              <a:rPr lang="en-US" sz="2400" dirty="0"/>
              <a:t>Never touch a steel structure until it is identified as having no differences of potential</a:t>
            </a:r>
          </a:p>
        </p:txBody>
      </p:sp>
    </p:spTree>
    <p:extLst>
      <p:ext uri="{BB962C8B-B14F-4D97-AF65-F5344CB8AC3E}">
        <p14:creationId xmlns:p14="http://schemas.microsoft.com/office/powerpoint/2010/main" val="1806297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68740-9EEC-C852-6822-B206E9DA8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0" r="8420" b="4010"/>
          <a:stretch/>
        </p:blipFill>
        <p:spPr>
          <a:xfrm>
            <a:off x="3075636" y="0"/>
            <a:ext cx="9116364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89572"/>
            <a:ext cx="3822189" cy="13880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Distribution Feeds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914649"/>
            <a:ext cx="3822189" cy="352182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Distribution feeders are typically lower than transmission feeders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3705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AD89-7FEE-203E-4F5A-500A85F2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495"/>
            <a:ext cx="5257800" cy="1325563"/>
          </a:xfrm>
        </p:spPr>
        <p:txBody>
          <a:bodyPr/>
          <a:lstStyle/>
          <a:p>
            <a:r>
              <a:rPr lang="en-US" dirty="0"/>
              <a:t>Fencing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C71BD-C3F1-DC4C-2DF8-C0BA9D1A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6629"/>
            <a:ext cx="5780314" cy="16437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Gates and fencing in a substation should be bonded together and to the ground grid</a:t>
            </a:r>
            <a:endParaRPr lang="en-US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20137F-CAF0-5179-B650-8213750B8774}"/>
              </a:ext>
            </a:extLst>
          </p:cNvPr>
          <p:cNvGrpSpPr/>
          <p:nvPr/>
        </p:nvGrpSpPr>
        <p:grpSpPr>
          <a:xfrm>
            <a:off x="7703895" y="267306"/>
            <a:ext cx="3649905" cy="6126602"/>
            <a:chOff x="7703895" y="191106"/>
            <a:chExt cx="3649905" cy="61266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8E8BD4-8701-D412-BBB8-C5256BD6D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722" b="23374"/>
            <a:stretch/>
          </p:blipFill>
          <p:spPr>
            <a:xfrm>
              <a:off x="7703896" y="4580036"/>
              <a:ext cx="3649904" cy="173767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2628D7-17FF-BF3F-FA05-D9C576F4D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451" r="9777" b="19558"/>
            <a:stretch/>
          </p:blipFill>
          <p:spPr>
            <a:xfrm>
              <a:off x="7703895" y="191106"/>
              <a:ext cx="3593568" cy="18592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20BC30-3C07-65E1-C5B8-11FDDBCB9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34" t="13295" r="3880" b="3393"/>
            <a:stretch/>
          </p:blipFill>
          <p:spPr>
            <a:xfrm>
              <a:off x="7703895" y="2133685"/>
              <a:ext cx="3649904" cy="233237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4537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C0F6E-254A-6CCF-C3B4-D650F9ABC0EB}"/>
              </a:ext>
            </a:extLst>
          </p:cNvPr>
          <p:cNvPicPr/>
          <p:nvPr/>
        </p:nvPicPr>
        <p:blipFill rotWithShape="1">
          <a:blip r:embed="rId3"/>
          <a:srcRect t="2021" b="3415"/>
          <a:stretch/>
        </p:blipFill>
        <p:spPr>
          <a:xfrm>
            <a:off x="3390592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3576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Purpose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22750"/>
            <a:ext cx="4138534" cy="408488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/>
              <a:t>To train contractors/ employees on applicable:</a:t>
            </a:r>
          </a:p>
          <a:p>
            <a:r>
              <a:rPr lang="en-US" dirty="0"/>
              <a:t>OSHA standards</a:t>
            </a:r>
          </a:p>
          <a:p>
            <a:r>
              <a:rPr lang="en-US" dirty="0"/>
              <a:t>Basic substation facilities</a:t>
            </a:r>
          </a:p>
          <a:p>
            <a:r>
              <a:rPr lang="en-US" dirty="0"/>
              <a:t>Company policies</a:t>
            </a:r>
          </a:p>
          <a:p>
            <a:r>
              <a:rPr lang="en-US" dirty="0"/>
              <a:t>Provide and maintain training documents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4FFE2-98EF-5376-5509-0D3036E8B200}"/>
              </a:ext>
            </a:extLst>
          </p:cNvPr>
          <p:cNvSpPr txBox="1"/>
          <p:nvPr/>
        </p:nvSpPr>
        <p:spPr>
          <a:xfrm>
            <a:off x="838200" y="6123543"/>
            <a:ext cx="32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29 CFR Part 1926.957</a:t>
            </a:r>
          </a:p>
        </p:txBody>
      </p:sp>
    </p:spTree>
    <p:extLst>
      <p:ext uri="{BB962C8B-B14F-4D97-AF65-F5344CB8AC3E}">
        <p14:creationId xmlns:p14="http://schemas.microsoft.com/office/powerpoint/2010/main" val="2449918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A048-2B1D-493D-B822-C32640CB2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D5669-5715-1801-8986-1C50A2CAC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ISPC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439E1-B180-C13E-3BE4-356A9856490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info@ispconline.com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9CB97-B257-13EE-B7DC-7219BFFAAF3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430.201.3201</a:t>
            </a:r>
          </a:p>
        </p:txBody>
      </p:sp>
    </p:spTree>
    <p:extLst>
      <p:ext uri="{BB962C8B-B14F-4D97-AF65-F5344CB8AC3E}">
        <p14:creationId xmlns:p14="http://schemas.microsoft.com/office/powerpoint/2010/main" val="304343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3881-D7B9-5671-2B3F-8A5577C4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18805-EDFB-97C0-1195-6ADEE531B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81481"/>
          </a:xfrm>
        </p:spPr>
        <p:txBody>
          <a:bodyPr>
            <a:normAutofit/>
          </a:bodyPr>
          <a:lstStyle/>
          <a:p>
            <a:r>
              <a:rPr lang="en-US" dirty="0">
                <a:latin typeface="Iowan Old Style BT" panose="02040602040506020204" pitchFamily="18" charset="77"/>
                <a:ea typeface="Iowan Old Style BT" panose="02040602040506020204" pitchFamily="18" charset="77"/>
              </a:rPr>
              <a:t>Prevent incidents that may result in:</a:t>
            </a:r>
          </a:p>
          <a:p>
            <a:pPr lvl="1"/>
            <a:r>
              <a:rPr lang="en-US" dirty="0">
                <a:latin typeface="Iowan Old Style BT" panose="02040602040506020204" pitchFamily="18" charset="77"/>
                <a:ea typeface="Iowan Old Style BT" panose="02040602040506020204" pitchFamily="18" charset="77"/>
              </a:rPr>
              <a:t>Service interruptions</a:t>
            </a:r>
          </a:p>
          <a:p>
            <a:pPr lvl="1"/>
            <a:r>
              <a:rPr lang="en-US" dirty="0">
                <a:latin typeface="Iowan Old Style BT" panose="02040602040506020204" pitchFamily="18" charset="77"/>
                <a:ea typeface="Iowan Old Style BT" panose="02040602040506020204" pitchFamily="18" charset="77"/>
              </a:rPr>
              <a:t>Equipment damage</a:t>
            </a:r>
          </a:p>
          <a:p>
            <a:pPr lvl="1"/>
            <a:r>
              <a:rPr lang="en-US" dirty="0">
                <a:latin typeface="Iowan Old Style BT" panose="02040602040506020204" pitchFamily="18" charset="77"/>
                <a:ea typeface="Iowan Old Style BT" panose="02040602040506020204" pitchFamily="18" charset="77"/>
              </a:rPr>
              <a:t>Injury</a:t>
            </a:r>
          </a:p>
          <a:p>
            <a:pPr lvl="1"/>
            <a:r>
              <a:rPr lang="en-US" dirty="0">
                <a:latin typeface="Iowan Old Style BT" panose="02040602040506020204" pitchFamily="18" charset="77"/>
                <a:ea typeface="Iowan Old Style BT" panose="02040602040506020204" pitchFamily="18" charset="77"/>
              </a:rPr>
              <a:t>Fatal injuries</a:t>
            </a:r>
          </a:p>
          <a:p>
            <a:r>
              <a:rPr lang="en-US" dirty="0">
                <a:latin typeface="Iowan Old Style BT" panose="02040602040506020204" pitchFamily="18" charset="77"/>
                <a:ea typeface="Iowan Old Style BT" panose="02040602040506020204" pitchFamily="18" charset="77"/>
              </a:rPr>
              <a:t>Safety training for employees who work in energized substations</a:t>
            </a:r>
          </a:p>
        </p:txBody>
      </p:sp>
    </p:spTree>
    <p:extLst>
      <p:ext uri="{BB962C8B-B14F-4D97-AF65-F5344CB8AC3E}">
        <p14:creationId xmlns:p14="http://schemas.microsoft.com/office/powerpoint/2010/main" val="350056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3881-D7B9-5671-2B3F-8A5577C4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18805-EDFB-97C0-1195-6ADEE531B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a result of this training session, participants will have better knowledge and be able to:</a:t>
            </a:r>
          </a:p>
          <a:p>
            <a:r>
              <a:rPr lang="en-US" dirty="0"/>
              <a:t>Apply standards and policies to the work area  </a:t>
            </a:r>
          </a:p>
          <a:p>
            <a:r>
              <a:rPr lang="en-US" dirty="0"/>
              <a:t>Identify basic components of a substation</a:t>
            </a:r>
          </a:p>
          <a:p>
            <a:r>
              <a:rPr lang="en-US" dirty="0"/>
              <a:t>Identify energized and non-energized components</a:t>
            </a:r>
          </a:p>
          <a:p>
            <a:r>
              <a:rPr lang="en-US" dirty="0"/>
              <a:t>Understand minimum approach distances</a:t>
            </a:r>
          </a:p>
          <a:p>
            <a:r>
              <a:rPr lang="en-US" dirty="0"/>
              <a:t>Know the requirements of barricading and barrier application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2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3881-D7B9-5671-2B3F-8A5577C4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Authorization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18805-EDFB-97C0-1195-6ADEE531B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Pre-construction/work briefing</a:t>
            </a:r>
          </a:p>
          <a:p>
            <a:r>
              <a:rPr lang="en-US" dirty="0"/>
              <a:t>Site visit</a:t>
            </a:r>
          </a:p>
          <a:p>
            <a:r>
              <a:rPr lang="en-US" dirty="0"/>
              <a:t>Entry/exit notification</a:t>
            </a:r>
          </a:p>
          <a:p>
            <a:r>
              <a:rPr lang="en-US" dirty="0"/>
              <a:t>Substation security</a:t>
            </a:r>
          </a:p>
        </p:txBody>
      </p:sp>
    </p:spTree>
    <p:extLst>
      <p:ext uri="{BB962C8B-B14F-4D97-AF65-F5344CB8AC3E}">
        <p14:creationId xmlns:p14="http://schemas.microsoft.com/office/powerpoint/2010/main" val="136427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C0F6E-254A-6CCF-C3B4-D650F9ABC0EB}"/>
              </a:ext>
            </a:extLst>
          </p:cNvPr>
          <p:cNvPicPr/>
          <p:nvPr/>
        </p:nvPicPr>
        <p:blipFill>
          <a:blip r:embed="rId3"/>
          <a:srcRect t="2718" b="2718"/>
          <a:stretch/>
        </p:blipFill>
        <p:spPr>
          <a:xfrm>
            <a:off x="3390592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549B-00BF-A8CB-4F30-F94AD132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527"/>
            <a:ext cx="4273446" cy="12142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Pre-construction Briefing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BC3D-9E3C-6846-7203-AFFA65228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3515"/>
            <a:ext cx="3943662" cy="412229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Joint meeting between utility representative and the contractor</a:t>
            </a:r>
          </a:p>
          <a:p>
            <a:r>
              <a:rPr lang="en-US" sz="2400" dirty="0"/>
              <a:t>Review site plans</a:t>
            </a:r>
          </a:p>
          <a:p>
            <a:r>
              <a:rPr lang="en-US" sz="2400" dirty="0"/>
              <a:t>Work schedules</a:t>
            </a:r>
          </a:p>
          <a:p>
            <a:r>
              <a:rPr lang="en-US" sz="2400" dirty="0"/>
              <a:t>Communication procedures</a:t>
            </a:r>
          </a:p>
          <a:p>
            <a:r>
              <a:rPr lang="en-US" sz="2400" dirty="0"/>
              <a:t>Equipment use and needs </a:t>
            </a:r>
          </a:p>
          <a:p>
            <a:r>
              <a:rPr lang="en-US" sz="2400" dirty="0"/>
              <a:t>Safety precautions and measures </a:t>
            </a:r>
          </a:p>
        </p:txBody>
      </p:sp>
    </p:spTree>
    <p:extLst>
      <p:ext uri="{BB962C8B-B14F-4D97-AF65-F5344CB8AC3E}">
        <p14:creationId xmlns:p14="http://schemas.microsoft.com/office/powerpoint/2010/main" val="37170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yellow, shelf, indoor, wooden&#10;&#10;Description automatically generated">
            <a:extLst>
              <a:ext uri="{FF2B5EF4-FFF2-40B4-BE49-F238E27FC236}">
                <a16:creationId xmlns:a16="http://schemas.microsoft.com/office/drawing/2014/main" id="{3429C581-2A9F-A5DC-91D0-9BF952B3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31" r="3793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12F44-4476-1640-1785-9271133D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68275"/>
            <a:ext cx="3822189" cy="1899912"/>
          </a:xfrm>
        </p:spPr>
        <p:txBody>
          <a:bodyPr>
            <a:noAutofit/>
          </a:bodyPr>
          <a:lstStyle/>
          <a:p>
            <a:r>
              <a:rPr lang="en-US" dirty="0"/>
              <a:t>Personal Protective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02978-3587-BC00-2BF5-D94DDCFDF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8744"/>
            <a:ext cx="355962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Head Protection</a:t>
            </a:r>
            <a:endParaRPr lang="en-US" sz="2400" dirty="0"/>
          </a:p>
          <a:p>
            <a:r>
              <a:rPr lang="en-US" sz="2400" dirty="0"/>
              <a:t>Hard hat</a:t>
            </a:r>
          </a:p>
          <a:p>
            <a:r>
              <a:rPr lang="en-US" sz="2400" dirty="0"/>
              <a:t>Non-constructive rating</a:t>
            </a:r>
          </a:p>
          <a:p>
            <a:r>
              <a:rPr lang="en-US" sz="2400" dirty="0"/>
              <a:t>Adjusted properly</a:t>
            </a:r>
          </a:p>
          <a:p>
            <a:r>
              <a:rPr lang="en-US" sz="2400" dirty="0"/>
              <a:t>Worn at all times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A36F-0235-CD7C-9F46-7D36F840F930}"/>
              </a:ext>
            </a:extLst>
          </p:cNvPr>
          <p:cNvSpPr txBox="1"/>
          <p:nvPr/>
        </p:nvSpPr>
        <p:spPr>
          <a:xfrm>
            <a:off x="910910" y="5820393"/>
            <a:ext cx="32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OSHA 1910.135</a:t>
            </a:r>
          </a:p>
        </p:txBody>
      </p:sp>
    </p:spTree>
    <p:extLst>
      <p:ext uri="{BB962C8B-B14F-4D97-AF65-F5344CB8AC3E}">
        <p14:creationId xmlns:p14="http://schemas.microsoft.com/office/powerpoint/2010/main" val="70287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AD89-7FEE-203E-4F5A-500A85F2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495"/>
            <a:ext cx="5257800" cy="1325563"/>
          </a:xfrm>
        </p:spPr>
        <p:txBody>
          <a:bodyPr/>
          <a:lstStyle/>
          <a:p>
            <a:r>
              <a:rPr lang="en-US" dirty="0"/>
              <a:t>Personal Protective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C71BD-C3F1-DC4C-2DF8-C0BA9D1A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4086"/>
            <a:ext cx="5257800" cy="342287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Eye and Face Protection</a:t>
            </a:r>
            <a:endParaRPr lang="en-US" sz="2800" dirty="0"/>
          </a:p>
          <a:p>
            <a:r>
              <a:rPr lang="en-US" sz="2800" dirty="0"/>
              <a:t>Face shield</a:t>
            </a:r>
          </a:p>
          <a:p>
            <a:r>
              <a:rPr lang="en-US" sz="2800" dirty="0"/>
              <a:t>Safety glasses</a:t>
            </a:r>
          </a:p>
          <a:p>
            <a:r>
              <a:rPr lang="en-US" sz="2800" dirty="0"/>
              <a:t>Safety goggles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49444B5-3E69-6066-D776-9625F8DC6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18025"/>
          <a:stretch/>
        </p:blipFill>
        <p:spPr bwMode="auto">
          <a:xfrm>
            <a:off x="7796806" y="519549"/>
            <a:ext cx="3556994" cy="17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FA09A9E-BEB2-AC16-6C1C-39665C6AA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5" b="11684"/>
          <a:stretch/>
        </p:blipFill>
        <p:spPr bwMode="auto">
          <a:xfrm>
            <a:off x="7796806" y="5046207"/>
            <a:ext cx="3556994" cy="13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D78635B-EA78-6BE3-E859-485947C06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08" b="16054"/>
          <a:stretch/>
        </p:blipFill>
        <p:spPr>
          <a:xfrm>
            <a:off x="7796806" y="2344058"/>
            <a:ext cx="3556994" cy="2632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0B48CC-0E3E-87C4-4FE5-2C1D417BA655}"/>
              </a:ext>
            </a:extLst>
          </p:cNvPr>
          <p:cNvSpPr txBox="1"/>
          <p:nvPr/>
        </p:nvSpPr>
        <p:spPr>
          <a:xfrm>
            <a:off x="910910" y="5820393"/>
            <a:ext cx="32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OSHA 1910.133</a:t>
            </a:r>
          </a:p>
        </p:txBody>
      </p:sp>
    </p:spTree>
    <p:extLst>
      <p:ext uri="{BB962C8B-B14F-4D97-AF65-F5344CB8AC3E}">
        <p14:creationId xmlns:p14="http://schemas.microsoft.com/office/powerpoint/2010/main" val="312231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AD89-7FEE-203E-4F5A-500A85F2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495"/>
            <a:ext cx="5257800" cy="1325563"/>
          </a:xfrm>
        </p:spPr>
        <p:txBody>
          <a:bodyPr/>
          <a:lstStyle/>
          <a:p>
            <a:r>
              <a:rPr lang="en-US" dirty="0"/>
              <a:t>Personal Protective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C71BD-C3F1-DC4C-2DF8-C0BA9D1A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4086"/>
            <a:ext cx="5257800" cy="342287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Foot Protection</a:t>
            </a:r>
            <a:endParaRPr lang="en-US" sz="2800" dirty="0"/>
          </a:p>
          <a:p>
            <a:r>
              <a:rPr lang="en-US" sz="2800" dirty="0"/>
              <a:t>Electrical hazard rating</a:t>
            </a:r>
          </a:p>
          <a:p>
            <a:r>
              <a:rPr lang="en-US" dirty="0"/>
              <a:t>Toe protection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B48CC-0E3E-87C4-4FE5-2C1D417BA655}"/>
              </a:ext>
            </a:extLst>
          </p:cNvPr>
          <p:cNvSpPr txBox="1"/>
          <p:nvPr/>
        </p:nvSpPr>
        <p:spPr>
          <a:xfrm>
            <a:off x="910910" y="5820393"/>
            <a:ext cx="32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OSHA 1910.136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42EDEE8-62BE-DB03-76DD-D87DF26B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14" y="308429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1F1A005-8C57-9472-95D3-19A5E93E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67" y="2915148"/>
            <a:ext cx="3222885" cy="292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1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PC Theme Colors">
      <a:dk1>
        <a:srgbClr val="000000"/>
      </a:dk1>
      <a:lt1>
        <a:srgbClr val="FFFFFF"/>
      </a:lt1>
      <a:dk2>
        <a:srgbClr val="485A73"/>
      </a:dk2>
      <a:lt2>
        <a:srgbClr val="E7E6E6"/>
      </a:lt2>
      <a:accent1>
        <a:srgbClr val="274271"/>
      </a:accent1>
      <a:accent2>
        <a:srgbClr val="ED7D31"/>
      </a:accent2>
      <a:accent3>
        <a:srgbClr val="888A8A"/>
      </a:accent3>
      <a:accent4>
        <a:srgbClr val="FFC000"/>
      </a:accent4>
      <a:accent5>
        <a:srgbClr val="58B4E7"/>
      </a:accent5>
      <a:accent6>
        <a:srgbClr val="FF8900"/>
      </a:accent6>
      <a:hlink>
        <a:srgbClr val="007BF2"/>
      </a:hlink>
      <a:folHlink>
        <a:srgbClr val="5C1D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470</Words>
  <Application>Microsoft Macintosh PowerPoint</Application>
  <PresentationFormat>Widescreen</PresentationFormat>
  <Paragraphs>118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Courier New</vt:lpstr>
      <vt:lpstr>Helvetica Neue Light</vt:lpstr>
      <vt:lpstr>HELVETICA NEUE THIN</vt:lpstr>
      <vt:lpstr>Iowan Old Style BT</vt:lpstr>
      <vt:lpstr>Wingdings</vt:lpstr>
      <vt:lpstr>Office Theme</vt:lpstr>
      <vt:lpstr>Substation Construction Safety</vt:lpstr>
      <vt:lpstr>Purpose</vt:lpstr>
      <vt:lpstr>Goal </vt:lpstr>
      <vt:lpstr>Objectives </vt:lpstr>
      <vt:lpstr>Obtaining Authorization </vt:lpstr>
      <vt:lpstr>Pre-construction Briefing</vt:lpstr>
      <vt:lpstr>Personal Protective Equipment</vt:lpstr>
      <vt:lpstr>Personal Protective Equipment</vt:lpstr>
      <vt:lpstr>Personal Protective Equipment</vt:lpstr>
      <vt:lpstr>Personal Protective Equipment</vt:lpstr>
      <vt:lpstr>Personal Protective Equipment</vt:lpstr>
      <vt:lpstr>Site Visit</vt:lpstr>
      <vt:lpstr>Substation Components</vt:lpstr>
      <vt:lpstr>Transmission Feed</vt:lpstr>
      <vt:lpstr>Transformers</vt:lpstr>
      <vt:lpstr>Bus Work </vt:lpstr>
      <vt:lpstr>Steel Structures</vt:lpstr>
      <vt:lpstr>Distribution Feeds</vt:lpstr>
      <vt:lpstr>Fencing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Yaeger</dc:creator>
  <cp:lastModifiedBy>Jamie Yaeger</cp:lastModifiedBy>
  <cp:revision>63</cp:revision>
  <dcterms:created xsi:type="dcterms:W3CDTF">2022-06-10T13:49:50Z</dcterms:created>
  <dcterms:modified xsi:type="dcterms:W3CDTF">2022-11-15T21:30:26Z</dcterms:modified>
</cp:coreProperties>
</file>